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468" r:id="rId2"/>
    <p:sldId id="503" r:id="rId3"/>
    <p:sldId id="504" r:id="rId4"/>
    <p:sldId id="499" r:id="rId5"/>
    <p:sldId id="502" r:id="rId6"/>
    <p:sldId id="514" r:id="rId7"/>
    <p:sldId id="515" r:id="rId8"/>
    <p:sldId id="508" r:id="rId9"/>
    <p:sldId id="509" r:id="rId10"/>
    <p:sldId id="516" r:id="rId11"/>
    <p:sldId id="511" r:id="rId12"/>
    <p:sldId id="513" r:id="rId13"/>
    <p:sldId id="505" r:id="rId14"/>
    <p:sldId id="264"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090F8B-8F8A-517E-4C97-A10C6776BCC9}" v="15" dt="2024-03-05T19:14:01.5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47" d="100"/>
          <a:sy n="47" d="100"/>
        </p:scale>
        <p:origin x="48" y="5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anys Paola Granadillo Pereira" userId="S::luisanys_granadillo@soy.sena.edu.co::5f11a106-399a-44a6-bc20-c0f111fdaf21" providerId="AD" clId="Web-{4400F5D3-64A1-44B1-818B-946A8C58A52A}"/>
    <pc:docChg chg="modSld">
      <pc:chgData name="Luisanys Paola Granadillo Pereira" userId="S::luisanys_granadillo@soy.sena.edu.co::5f11a106-399a-44a6-bc20-c0f111fdaf21" providerId="AD" clId="Web-{4400F5D3-64A1-44B1-818B-946A8C58A52A}" dt="2023-12-03T14:37:20.351" v="4" actId="1076"/>
      <pc:docMkLst>
        <pc:docMk/>
      </pc:docMkLst>
      <pc:sldChg chg="modSp">
        <pc:chgData name="Luisanys Paola Granadillo Pereira" userId="S::luisanys_granadillo@soy.sena.edu.co::5f11a106-399a-44a6-bc20-c0f111fdaf21" providerId="AD" clId="Web-{4400F5D3-64A1-44B1-818B-946A8C58A52A}" dt="2023-12-03T14:37:20.351" v="4" actId="1076"/>
        <pc:sldMkLst>
          <pc:docMk/>
          <pc:sldMk cId="2663093844" sldId="516"/>
        </pc:sldMkLst>
        <pc:spChg chg="mod">
          <ac:chgData name="Luisanys Paola Granadillo Pereira" userId="S::luisanys_granadillo@soy.sena.edu.co::5f11a106-399a-44a6-bc20-c0f111fdaf21" providerId="AD" clId="Web-{4400F5D3-64A1-44B1-818B-946A8C58A52A}" dt="2023-12-03T14:37:20.351" v="4" actId="1076"/>
          <ac:spMkLst>
            <pc:docMk/>
            <pc:sldMk cId="2663093844" sldId="516"/>
            <ac:spMk id="6" creationId="{0CA39C3C-B25E-C804-C832-61458138A925}"/>
          </ac:spMkLst>
        </pc:spChg>
      </pc:sldChg>
    </pc:docChg>
  </pc:docChgLst>
  <pc:docChgLst>
    <pc:chgData name="Luisanys Paola Granadillo Pereira" userId="S::luisanys_granadillo@soy.sena.edu.co::5f11a106-399a-44a6-bc20-c0f111fdaf21" providerId="AD" clId="Web-{86BBEC5A-50A3-959B-82B6-C6255F114528}"/>
    <pc:docChg chg="modSld">
      <pc:chgData name="Luisanys Paola Granadillo Pereira" userId="S::luisanys_granadillo@soy.sena.edu.co::5f11a106-399a-44a6-bc20-c0f111fdaf21" providerId="AD" clId="Web-{86BBEC5A-50A3-959B-82B6-C6255F114528}" dt="2024-03-02T19:56:29.874" v="81" actId="20577"/>
      <pc:docMkLst>
        <pc:docMk/>
      </pc:docMkLst>
      <pc:sldChg chg="modSp">
        <pc:chgData name="Luisanys Paola Granadillo Pereira" userId="S::luisanys_granadillo@soy.sena.edu.co::5f11a106-399a-44a6-bc20-c0f111fdaf21" providerId="AD" clId="Web-{86BBEC5A-50A3-959B-82B6-C6255F114528}" dt="2024-03-02T19:49:56.452" v="64" actId="1076"/>
        <pc:sldMkLst>
          <pc:docMk/>
          <pc:sldMk cId="591205515" sldId="508"/>
        </pc:sldMkLst>
        <pc:spChg chg="mod">
          <ac:chgData name="Luisanys Paola Granadillo Pereira" userId="S::luisanys_granadillo@soy.sena.edu.co::5f11a106-399a-44a6-bc20-c0f111fdaf21" providerId="AD" clId="Web-{86BBEC5A-50A3-959B-82B6-C6255F114528}" dt="2024-03-02T19:49:38.405" v="61" actId="1076"/>
          <ac:spMkLst>
            <pc:docMk/>
            <pc:sldMk cId="591205515" sldId="508"/>
            <ac:spMk id="4" creationId="{EE37A3CD-1BAC-6175-4755-9AC66A46B6FF}"/>
          </ac:spMkLst>
        </pc:spChg>
        <pc:spChg chg="mod">
          <ac:chgData name="Luisanys Paola Granadillo Pereira" userId="S::luisanys_granadillo@soy.sena.edu.co::5f11a106-399a-44a6-bc20-c0f111fdaf21" providerId="AD" clId="Web-{86BBEC5A-50A3-959B-82B6-C6255F114528}" dt="2024-03-02T19:49:56.437" v="63" actId="1076"/>
          <ac:spMkLst>
            <pc:docMk/>
            <pc:sldMk cId="591205515" sldId="508"/>
            <ac:spMk id="5" creationId="{F5CB49A8-7161-5037-729C-90C8765D1574}"/>
          </ac:spMkLst>
        </pc:spChg>
        <pc:spChg chg="mod">
          <ac:chgData name="Luisanys Paola Granadillo Pereira" userId="S::luisanys_granadillo@soy.sena.edu.co::5f11a106-399a-44a6-bc20-c0f111fdaf21" providerId="AD" clId="Web-{86BBEC5A-50A3-959B-82B6-C6255F114528}" dt="2024-03-02T19:49:38.405" v="60" actId="1076"/>
          <ac:spMkLst>
            <pc:docMk/>
            <pc:sldMk cId="591205515" sldId="508"/>
            <ac:spMk id="6" creationId="{B65FDE73-C641-1100-C209-6B5902DCC3EC}"/>
          </ac:spMkLst>
        </pc:spChg>
        <pc:spChg chg="mod">
          <ac:chgData name="Luisanys Paola Granadillo Pereira" userId="S::luisanys_granadillo@soy.sena.edu.co::5f11a106-399a-44a6-bc20-c0f111fdaf21" providerId="AD" clId="Web-{86BBEC5A-50A3-959B-82B6-C6255F114528}" dt="2024-03-02T19:49:21.389" v="59" actId="1076"/>
          <ac:spMkLst>
            <pc:docMk/>
            <pc:sldMk cId="591205515" sldId="508"/>
            <ac:spMk id="7" creationId="{FBAA83CA-F5E1-3945-40AB-1CB1B233A0BF}"/>
          </ac:spMkLst>
        </pc:spChg>
        <pc:spChg chg="mod">
          <ac:chgData name="Luisanys Paola Granadillo Pereira" userId="S::luisanys_granadillo@soy.sena.edu.co::5f11a106-399a-44a6-bc20-c0f111fdaf21" providerId="AD" clId="Web-{86BBEC5A-50A3-959B-82B6-C6255F114528}" dt="2024-03-02T19:49:56.452" v="64" actId="1076"/>
          <ac:spMkLst>
            <pc:docMk/>
            <pc:sldMk cId="591205515" sldId="508"/>
            <ac:spMk id="8" creationId="{802FD35A-EA47-F375-CD6A-B61F8B61B3AD}"/>
          </ac:spMkLst>
        </pc:spChg>
        <pc:spChg chg="mod">
          <ac:chgData name="Luisanys Paola Granadillo Pereira" userId="S::luisanys_granadillo@soy.sena.edu.co::5f11a106-399a-44a6-bc20-c0f111fdaf21" providerId="AD" clId="Web-{86BBEC5A-50A3-959B-82B6-C6255F114528}" dt="2024-03-02T19:49:44.171" v="62" actId="1076"/>
          <ac:spMkLst>
            <pc:docMk/>
            <pc:sldMk cId="591205515" sldId="508"/>
            <ac:spMk id="9" creationId="{FC78F7BD-2A34-855F-15C3-306C2603A128}"/>
          </ac:spMkLst>
        </pc:spChg>
      </pc:sldChg>
      <pc:sldChg chg="modSp">
        <pc:chgData name="Luisanys Paola Granadillo Pereira" userId="S::luisanys_granadillo@soy.sena.edu.co::5f11a106-399a-44a6-bc20-c0f111fdaf21" providerId="AD" clId="Web-{86BBEC5A-50A3-959B-82B6-C6255F114528}" dt="2024-03-02T19:56:29.874" v="81" actId="20577"/>
        <pc:sldMkLst>
          <pc:docMk/>
          <pc:sldMk cId="1401254827" sldId="509"/>
        </pc:sldMkLst>
        <pc:spChg chg="mod">
          <ac:chgData name="Luisanys Paola Granadillo Pereira" userId="S::luisanys_granadillo@soy.sena.edu.co::5f11a106-399a-44a6-bc20-c0f111fdaf21" providerId="AD" clId="Web-{86BBEC5A-50A3-959B-82B6-C6255F114528}" dt="2024-03-02T19:56:29.874" v="81" actId="20577"/>
          <ac:spMkLst>
            <pc:docMk/>
            <pc:sldMk cId="1401254827" sldId="509"/>
            <ac:spMk id="6" creationId="{0CA39C3C-B25E-C804-C832-61458138A925}"/>
          </ac:spMkLst>
        </pc:spChg>
      </pc:sldChg>
      <pc:sldChg chg="modSp">
        <pc:chgData name="Luisanys Paola Granadillo Pereira" userId="S::luisanys_granadillo@soy.sena.edu.co::5f11a106-399a-44a6-bc20-c0f111fdaf21" providerId="AD" clId="Web-{86BBEC5A-50A3-959B-82B6-C6255F114528}" dt="2024-03-02T19:27:06.252" v="11" actId="1076"/>
        <pc:sldMkLst>
          <pc:docMk/>
          <pc:sldMk cId="1131647866" sldId="515"/>
        </pc:sldMkLst>
        <pc:spChg chg="mod">
          <ac:chgData name="Luisanys Paola Granadillo Pereira" userId="S::luisanys_granadillo@soy.sena.edu.co::5f11a106-399a-44a6-bc20-c0f111fdaf21" providerId="AD" clId="Web-{86BBEC5A-50A3-959B-82B6-C6255F114528}" dt="2024-03-02T19:23:38.511" v="1" actId="20577"/>
          <ac:spMkLst>
            <pc:docMk/>
            <pc:sldMk cId="1131647866" sldId="515"/>
            <ac:spMk id="6" creationId="{0CA39C3C-B25E-C804-C832-61458138A925}"/>
          </ac:spMkLst>
        </pc:spChg>
        <pc:spChg chg="mod">
          <ac:chgData name="Luisanys Paola Granadillo Pereira" userId="S::luisanys_granadillo@soy.sena.edu.co::5f11a106-399a-44a6-bc20-c0f111fdaf21" providerId="AD" clId="Web-{86BBEC5A-50A3-959B-82B6-C6255F114528}" dt="2024-03-02T19:27:06.252" v="11" actId="1076"/>
          <ac:spMkLst>
            <pc:docMk/>
            <pc:sldMk cId="1131647866" sldId="515"/>
            <ac:spMk id="20" creationId="{8AE38333-5F3E-FEB4-556E-974AAF1E1860}"/>
          </ac:spMkLst>
        </pc:spChg>
      </pc:sldChg>
    </pc:docChg>
  </pc:docChgLst>
  <pc:docChgLst>
    <pc:chgData name="Luisanys Paola Granadillo Pereira" userId="S::luisanys_granadillo@soy.sena.edu.co::5f11a106-399a-44a6-bc20-c0f111fdaf21" providerId="AD" clId="Web-{44B46441-A54B-48AC-398D-0178286638B0}"/>
    <pc:docChg chg="modSld">
      <pc:chgData name="Luisanys Paola Granadillo Pereira" userId="S::luisanys_granadillo@soy.sena.edu.co::5f11a106-399a-44a6-bc20-c0f111fdaf21" providerId="AD" clId="Web-{44B46441-A54B-48AC-398D-0178286638B0}" dt="2024-03-02T17:46:43.069" v="118" actId="20577"/>
      <pc:docMkLst>
        <pc:docMk/>
      </pc:docMkLst>
      <pc:sldChg chg="modSp">
        <pc:chgData name="Luisanys Paola Granadillo Pereira" userId="S::luisanys_granadillo@soy.sena.edu.co::5f11a106-399a-44a6-bc20-c0f111fdaf21" providerId="AD" clId="Web-{44B46441-A54B-48AC-398D-0178286638B0}" dt="2024-03-02T17:37:41.321" v="86" actId="14100"/>
        <pc:sldMkLst>
          <pc:docMk/>
          <pc:sldMk cId="3079616696" sldId="468"/>
        </pc:sldMkLst>
        <pc:picChg chg="mod">
          <ac:chgData name="Luisanys Paola Granadillo Pereira" userId="S::luisanys_granadillo@soy.sena.edu.co::5f11a106-399a-44a6-bc20-c0f111fdaf21" providerId="AD" clId="Web-{44B46441-A54B-48AC-398D-0178286638B0}" dt="2024-03-02T17:37:41.321" v="86" actId="14100"/>
          <ac:picMkLst>
            <pc:docMk/>
            <pc:sldMk cId="3079616696" sldId="468"/>
            <ac:picMk id="4" creationId="{00A32C9B-315F-DCDC-8E52-70DC7D8B8385}"/>
          </ac:picMkLst>
        </pc:picChg>
      </pc:sldChg>
      <pc:sldChg chg="addSp modSp">
        <pc:chgData name="Luisanys Paola Granadillo Pereira" userId="S::luisanys_granadillo@soy.sena.edu.co::5f11a106-399a-44a6-bc20-c0f111fdaf21" providerId="AD" clId="Web-{44B46441-A54B-48AC-398D-0178286638B0}" dt="2024-03-02T17:46:43.069" v="118" actId="20577"/>
        <pc:sldMkLst>
          <pc:docMk/>
          <pc:sldMk cId="2874888774" sldId="502"/>
        </pc:sldMkLst>
        <pc:spChg chg="mod">
          <ac:chgData name="Luisanys Paola Granadillo Pereira" userId="S::luisanys_granadillo@soy.sena.edu.co::5f11a106-399a-44a6-bc20-c0f111fdaf21" providerId="AD" clId="Web-{44B46441-A54B-48AC-398D-0178286638B0}" dt="2024-03-02T17:12:09.465" v="13" actId="1076"/>
          <ac:spMkLst>
            <pc:docMk/>
            <pc:sldMk cId="2874888774" sldId="502"/>
            <ac:spMk id="4" creationId="{B987FD05-8B8A-E978-366F-97DF799DBA37}"/>
          </ac:spMkLst>
        </pc:spChg>
        <pc:spChg chg="mod">
          <ac:chgData name="Luisanys Paola Granadillo Pereira" userId="S::luisanys_granadillo@soy.sena.edu.co::5f11a106-399a-44a6-bc20-c0f111fdaf21" providerId="AD" clId="Web-{44B46441-A54B-48AC-398D-0178286638B0}" dt="2024-03-02T17:46:43.069" v="118" actId="20577"/>
          <ac:spMkLst>
            <pc:docMk/>
            <pc:sldMk cId="2874888774" sldId="502"/>
            <ac:spMk id="6" creationId="{0CA39C3C-B25E-C804-C832-61458138A925}"/>
          </ac:spMkLst>
        </pc:spChg>
        <pc:grpChg chg="mod">
          <ac:chgData name="Luisanys Paola Granadillo Pereira" userId="S::luisanys_granadillo@soy.sena.edu.co::5f11a106-399a-44a6-bc20-c0f111fdaf21" providerId="AD" clId="Web-{44B46441-A54B-48AC-398D-0178286638B0}" dt="2024-03-02T17:12:06.371" v="12" actId="1076"/>
          <ac:grpSpMkLst>
            <pc:docMk/>
            <pc:sldMk cId="2874888774" sldId="502"/>
            <ac:grpSpMk id="3" creationId="{A2DC3B43-7E67-6584-7A70-349BCBBADCB7}"/>
          </ac:grpSpMkLst>
        </pc:grpChg>
        <pc:picChg chg="add mod">
          <ac:chgData name="Luisanys Paola Granadillo Pereira" userId="S::luisanys_granadillo@soy.sena.edu.co::5f11a106-399a-44a6-bc20-c0f111fdaf21" providerId="AD" clId="Web-{44B46441-A54B-48AC-398D-0178286638B0}" dt="2024-03-02T17:42:17.406" v="109" actId="1076"/>
          <ac:picMkLst>
            <pc:docMk/>
            <pc:sldMk cId="2874888774" sldId="502"/>
            <ac:picMk id="9" creationId="{432A9D09-CE2E-2759-61CD-1BE57A9A22C7}"/>
          </ac:picMkLst>
        </pc:picChg>
        <pc:picChg chg="mod">
          <ac:chgData name="Luisanys Paola Granadillo Pereira" userId="S::luisanys_granadillo@soy.sena.edu.co::5f11a106-399a-44a6-bc20-c0f111fdaf21" providerId="AD" clId="Web-{44B46441-A54B-48AC-398D-0178286638B0}" dt="2024-03-02T17:42:31.359" v="112" actId="1076"/>
          <ac:picMkLst>
            <pc:docMk/>
            <pc:sldMk cId="2874888774" sldId="502"/>
            <ac:picMk id="14" creationId="{3052E1E1-2ED2-3529-9861-58FBD2A2528E}"/>
          </ac:picMkLst>
        </pc:picChg>
      </pc:sldChg>
      <pc:sldChg chg="modSp">
        <pc:chgData name="Luisanys Paola Granadillo Pereira" userId="S::luisanys_granadillo@soy.sena.edu.co::5f11a106-399a-44a6-bc20-c0f111fdaf21" providerId="AD" clId="Web-{44B46441-A54B-48AC-398D-0178286638B0}" dt="2024-03-02T17:37:50.196" v="87" actId="14100"/>
        <pc:sldMkLst>
          <pc:docMk/>
          <pc:sldMk cId="2742048982" sldId="504"/>
        </pc:sldMkLst>
        <pc:picChg chg="mod">
          <ac:chgData name="Luisanys Paola Granadillo Pereira" userId="S::luisanys_granadillo@soy.sena.edu.co::5f11a106-399a-44a6-bc20-c0f111fdaf21" providerId="AD" clId="Web-{44B46441-A54B-48AC-398D-0178286638B0}" dt="2024-03-02T17:37:50.196" v="87" actId="14100"/>
          <ac:picMkLst>
            <pc:docMk/>
            <pc:sldMk cId="2742048982" sldId="504"/>
            <ac:picMk id="9" creationId="{058336B8-53EB-0280-6572-320B5A547214}"/>
          </ac:picMkLst>
        </pc:picChg>
      </pc:sldChg>
      <pc:sldChg chg="addSp delSp modSp">
        <pc:chgData name="Luisanys Paola Granadillo Pereira" userId="S::luisanys_granadillo@soy.sena.edu.co::5f11a106-399a-44a6-bc20-c0f111fdaf21" providerId="AD" clId="Web-{44B46441-A54B-48AC-398D-0178286638B0}" dt="2024-03-02T17:37:30.461" v="84" actId="1076"/>
        <pc:sldMkLst>
          <pc:docMk/>
          <pc:sldMk cId="2843109265" sldId="505"/>
        </pc:sldMkLst>
        <pc:picChg chg="add mod">
          <ac:chgData name="Luisanys Paola Granadillo Pereira" userId="S::luisanys_granadillo@soy.sena.edu.co::5f11a106-399a-44a6-bc20-c0f111fdaf21" providerId="AD" clId="Web-{44B46441-A54B-48AC-398D-0178286638B0}" dt="2024-03-02T17:37:30.461" v="84" actId="1076"/>
          <ac:picMkLst>
            <pc:docMk/>
            <pc:sldMk cId="2843109265" sldId="505"/>
            <ac:picMk id="6" creationId="{1869D6AF-2E74-B45B-A18A-D5D5B3630CE3}"/>
          </ac:picMkLst>
        </pc:picChg>
        <pc:picChg chg="del">
          <ac:chgData name="Luisanys Paola Granadillo Pereira" userId="S::luisanys_granadillo@soy.sena.edu.co::5f11a106-399a-44a6-bc20-c0f111fdaf21" providerId="AD" clId="Web-{44B46441-A54B-48AC-398D-0178286638B0}" dt="2024-03-02T17:37:22.695" v="82"/>
          <ac:picMkLst>
            <pc:docMk/>
            <pc:sldMk cId="2843109265" sldId="505"/>
            <ac:picMk id="33" creationId="{8C212B9D-F2A2-C9B1-B849-2B13032923E4}"/>
          </ac:picMkLst>
        </pc:picChg>
      </pc:sldChg>
      <pc:sldChg chg="addSp modSp">
        <pc:chgData name="Luisanys Paola Granadillo Pereira" userId="S::luisanys_granadillo@soy.sena.edu.co::5f11a106-399a-44a6-bc20-c0f111fdaf21" providerId="AD" clId="Web-{44B46441-A54B-48AC-398D-0178286638B0}" dt="2024-03-02T17:36:12.350" v="72" actId="1076"/>
        <pc:sldMkLst>
          <pc:docMk/>
          <pc:sldMk cId="1401254827" sldId="509"/>
        </pc:sldMkLst>
        <pc:spChg chg="mod">
          <ac:chgData name="Luisanys Paola Granadillo Pereira" userId="S::luisanys_granadillo@soy.sena.edu.co::5f11a106-399a-44a6-bc20-c0f111fdaf21" providerId="AD" clId="Web-{44B46441-A54B-48AC-398D-0178286638B0}" dt="2024-03-02T17:35:03.067" v="66" actId="14100"/>
          <ac:spMkLst>
            <pc:docMk/>
            <pc:sldMk cId="1401254827" sldId="509"/>
            <ac:spMk id="4" creationId="{A274C963-FACD-527A-34F5-80E8F6AB08D2}"/>
          </ac:spMkLst>
        </pc:spChg>
        <pc:spChg chg="mod">
          <ac:chgData name="Luisanys Paola Granadillo Pereira" userId="S::luisanys_granadillo@soy.sena.edu.co::5f11a106-399a-44a6-bc20-c0f111fdaf21" providerId="AD" clId="Web-{44B46441-A54B-48AC-398D-0178286638B0}" dt="2024-03-02T17:31:55.542" v="59" actId="14100"/>
          <ac:spMkLst>
            <pc:docMk/>
            <pc:sldMk cId="1401254827" sldId="509"/>
            <ac:spMk id="5" creationId="{3CFF1867-3004-1A0A-FAD1-798C28661423}"/>
          </ac:spMkLst>
        </pc:spChg>
        <pc:spChg chg="mod">
          <ac:chgData name="Luisanys Paola Granadillo Pereira" userId="S::luisanys_granadillo@soy.sena.edu.co::5f11a106-399a-44a6-bc20-c0f111fdaf21" providerId="AD" clId="Web-{44B46441-A54B-48AC-398D-0178286638B0}" dt="2024-03-02T17:30:40.165" v="52" actId="20577"/>
          <ac:spMkLst>
            <pc:docMk/>
            <pc:sldMk cId="1401254827" sldId="509"/>
            <ac:spMk id="6" creationId="{0CA39C3C-B25E-C804-C832-61458138A925}"/>
          </ac:spMkLst>
        </pc:spChg>
        <pc:grpChg chg="mod">
          <ac:chgData name="Luisanys Paola Granadillo Pereira" userId="S::luisanys_granadillo@soy.sena.edu.co::5f11a106-399a-44a6-bc20-c0f111fdaf21" providerId="AD" clId="Web-{44B46441-A54B-48AC-398D-0178286638B0}" dt="2024-03-02T17:34:16.796" v="60" actId="1076"/>
          <ac:grpSpMkLst>
            <pc:docMk/>
            <pc:sldMk cId="1401254827" sldId="509"/>
            <ac:grpSpMk id="7" creationId="{F184D615-F5D5-E976-2192-104A99660253}"/>
          </ac:grpSpMkLst>
        </pc:grpChg>
        <pc:picChg chg="add mod">
          <ac:chgData name="Luisanys Paola Granadillo Pereira" userId="S::luisanys_granadillo@soy.sena.edu.co::5f11a106-399a-44a6-bc20-c0f111fdaf21" providerId="AD" clId="Web-{44B46441-A54B-48AC-398D-0178286638B0}" dt="2024-03-02T17:36:12.350" v="72" actId="1076"/>
          <ac:picMkLst>
            <pc:docMk/>
            <pc:sldMk cId="1401254827" sldId="509"/>
            <ac:picMk id="8" creationId="{0F762AFD-BE7B-6DFC-98ED-2728C1DF4B1A}"/>
          </ac:picMkLst>
        </pc:picChg>
        <pc:picChg chg="mod">
          <ac:chgData name="Luisanys Paola Granadillo Pereira" userId="S::luisanys_granadillo@soy.sena.edu.co::5f11a106-399a-44a6-bc20-c0f111fdaf21" providerId="AD" clId="Web-{44B46441-A54B-48AC-398D-0178286638B0}" dt="2024-03-02T17:35:12.192" v="68" actId="1076"/>
          <ac:picMkLst>
            <pc:docMk/>
            <pc:sldMk cId="1401254827" sldId="509"/>
            <ac:picMk id="16" creationId="{491798DB-5D53-6EDA-1670-175066A22134}"/>
          </ac:picMkLst>
        </pc:picChg>
      </pc:sldChg>
      <pc:sldChg chg="addSp delSp modSp">
        <pc:chgData name="Luisanys Paola Granadillo Pereira" userId="S::luisanys_granadillo@soy.sena.edu.co::5f11a106-399a-44a6-bc20-c0f111fdaf21" providerId="AD" clId="Web-{44B46441-A54B-48AC-398D-0178286638B0}" dt="2024-03-02T17:36:36.991" v="78" actId="1076"/>
        <pc:sldMkLst>
          <pc:docMk/>
          <pc:sldMk cId="3849793902" sldId="511"/>
        </pc:sldMkLst>
        <pc:picChg chg="add mod">
          <ac:chgData name="Luisanys Paola Granadillo Pereira" userId="S::luisanys_granadillo@soy.sena.edu.co::5f11a106-399a-44a6-bc20-c0f111fdaf21" providerId="AD" clId="Web-{44B46441-A54B-48AC-398D-0178286638B0}" dt="2024-03-02T17:36:36.991" v="78" actId="1076"/>
          <ac:picMkLst>
            <pc:docMk/>
            <pc:sldMk cId="3849793902" sldId="511"/>
            <ac:picMk id="4" creationId="{7D0B958D-17F4-6797-AE39-271EB221C96C}"/>
          </ac:picMkLst>
        </pc:picChg>
        <pc:picChg chg="del">
          <ac:chgData name="Luisanys Paola Granadillo Pereira" userId="S::luisanys_granadillo@soy.sena.edu.co::5f11a106-399a-44a6-bc20-c0f111fdaf21" providerId="AD" clId="Web-{44B46441-A54B-48AC-398D-0178286638B0}" dt="2024-03-02T17:36:28.319" v="76"/>
          <ac:picMkLst>
            <pc:docMk/>
            <pc:sldMk cId="3849793902" sldId="511"/>
            <ac:picMk id="14" creationId="{74DC79DB-E643-3274-F66D-EA41DE4E823F}"/>
          </ac:picMkLst>
        </pc:picChg>
      </pc:sldChg>
      <pc:sldChg chg="addSp delSp modSp">
        <pc:chgData name="Luisanys Paola Granadillo Pereira" userId="S::luisanys_granadillo@soy.sena.edu.co::5f11a106-399a-44a6-bc20-c0f111fdaf21" providerId="AD" clId="Web-{44B46441-A54B-48AC-398D-0178286638B0}" dt="2024-03-02T17:37:19.226" v="81" actId="1076"/>
        <pc:sldMkLst>
          <pc:docMk/>
          <pc:sldMk cId="2783826644" sldId="513"/>
        </pc:sldMkLst>
        <pc:picChg chg="add mod">
          <ac:chgData name="Luisanys Paola Granadillo Pereira" userId="S::luisanys_granadillo@soy.sena.edu.co::5f11a106-399a-44a6-bc20-c0f111fdaf21" providerId="AD" clId="Web-{44B46441-A54B-48AC-398D-0178286638B0}" dt="2024-03-02T17:37:19.226" v="81" actId="1076"/>
          <ac:picMkLst>
            <pc:docMk/>
            <pc:sldMk cId="2783826644" sldId="513"/>
            <ac:picMk id="4" creationId="{76629591-DEF3-E8F6-9222-3C6D37B978B6}"/>
          </ac:picMkLst>
        </pc:picChg>
        <pc:picChg chg="del">
          <ac:chgData name="Luisanys Paola Granadillo Pereira" userId="S::luisanys_granadillo@soy.sena.edu.co::5f11a106-399a-44a6-bc20-c0f111fdaf21" providerId="AD" clId="Web-{44B46441-A54B-48AC-398D-0178286638B0}" dt="2024-03-02T17:36:40.460" v="79"/>
          <ac:picMkLst>
            <pc:docMk/>
            <pc:sldMk cId="2783826644" sldId="513"/>
            <ac:picMk id="14" creationId="{CB7567A4-3995-8DAF-0337-66C64DDC3C61}"/>
          </ac:picMkLst>
        </pc:picChg>
      </pc:sldChg>
      <pc:sldChg chg="addSp delSp modSp">
        <pc:chgData name="Luisanys Paola Granadillo Pereira" userId="S::luisanys_granadillo@soy.sena.edu.co::5f11a106-399a-44a6-bc20-c0f111fdaf21" providerId="AD" clId="Web-{44B46441-A54B-48AC-398D-0178286638B0}" dt="2024-03-02T17:41:32.139" v="100" actId="1076"/>
        <pc:sldMkLst>
          <pc:docMk/>
          <pc:sldMk cId="3346854992" sldId="514"/>
        </pc:sldMkLst>
        <pc:spChg chg="mod">
          <ac:chgData name="Luisanys Paola Granadillo Pereira" userId="S::luisanys_granadillo@soy.sena.edu.co::5f11a106-399a-44a6-bc20-c0f111fdaf21" providerId="AD" clId="Web-{44B46441-A54B-48AC-398D-0178286638B0}" dt="2024-03-02T17:13:12.670" v="19" actId="1076"/>
          <ac:spMkLst>
            <pc:docMk/>
            <pc:sldMk cId="3346854992" sldId="514"/>
            <ac:spMk id="7" creationId="{0A5B9704-EDF2-360C-6D0A-010EBBDDB4F9}"/>
          </ac:spMkLst>
        </pc:spChg>
        <pc:spChg chg="mod">
          <ac:chgData name="Luisanys Paola Granadillo Pereira" userId="S::luisanys_granadillo@soy.sena.edu.co::5f11a106-399a-44a6-bc20-c0f111fdaf21" providerId="AD" clId="Web-{44B46441-A54B-48AC-398D-0178286638B0}" dt="2024-03-02T17:40:53.076" v="95" actId="688"/>
          <ac:spMkLst>
            <pc:docMk/>
            <pc:sldMk cId="3346854992" sldId="514"/>
            <ac:spMk id="14" creationId="{22783BAF-BB87-4504-E940-5D1D0F97FC47}"/>
          </ac:spMkLst>
        </pc:spChg>
        <pc:grpChg chg="mod">
          <ac:chgData name="Luisanys Paola Granadillo Pereira" userId="S::luisanys_granadillo@soy.sena.edu.co::5f11a106-399a-44a6-bc20-c0f111fdaf21" providerId="AD" clId="Web-{44B46441-A54B-48AC-398D-0178286638B0}" dt="2024-03-02T17:41:27.795" v="99" actId="1076"/>
          <ac:grpSpMkLst>
            <pc:docMk/>
            <pc:sldMk cId="3346854992" sldId="514"/>
            <ac:grpSpMk id="13" creationId="{C6B8BF2F-2436-2A9D-C56F-B62B3309D53A}"/>
          </ac:grpSpMkLst>
        </pc:grpChg>
        <pc:grpChg chg="mod">
          <ac:chgData name="Luisanys Paola Granadillo Pereira" userId="S::luisanys_granadillo@soy.sena.edu.co::5f11a106-399a-44a6-bc20-c0f111fdaf21" providerId="AD" clId="Web-{44B46441-A54B-48AC-398D-0178286638B0}" dt="2024-03-02T17:41:32.139" v="100" actId="1076"/>
          <ac:grpSpMkLst>
            <pc:docMk/>
            <pc:sldMk cId="3346854992" sldId="514"/>
            <ac:grpSpMk id="19" creationId="{B15C48ED-F44C-000C-F11A-22EFBFCCC537}"/>
          </ac:grpSpMkLst>
        </pc:grpChg>
        <pc:grpChg chg="mod">
          <ac:chgData name="Luisanys Paola Granadillo Pereira" userId="S::luisanys_granadillo@soy.sena.edu.co::5f11a106-399a-44a6-bc20-c0f111fdaf21" providerId="AD" clId="Web-{44B46441-A54B-48AC-398D-0178286638B0}" dt="2024-03-02T17:38:35.244" v="92" actId="1076"/>
          <ac:grpSpMkLst>
            <pc:docMk/>
            <pc:sldMk cId="3346854992" sldId="514"/>
            <ac:grpSpMk id="22" creationId="{EAC01716-D6BC-7EBB-4216-8E0E114F52C2}"/>
          </ac:grpSpMkLst>
        </pc:grpChg>
        <pc:grpChg chg="mod">
          <ac:chgData name="Luisanys Paola Granadillo Pereira" userId="S::luisanys_granadillo@soy.sena.edu.co::5f11a106-399a-44a6-bc20-c0f111fdaf21" providerId="AD" clId="Web-{44B46441-A54B-48AC-398D-0178286638B0}" dt="2024-03-02T17:41:13.498" v="98" actId="1076"/>
          <ac:grpSpMkLst>
            <pc:docMk/>
            <pc:sldMk cId="3346854992" sldId="514"/>
            <ac:grpSpMk id="23" creationId="{9D1B8B16-0398-442D-5DF3-CFBED9A2ED88}"/>
          </ac:grpSpMkLst>
        </pc:grpChg>
        <pc:picChg chg="add mod">
          <ac:chgData name="Luisanys Paola Granadillo Pereira" userId="S::luisanys_granadillo@soy.sena.edu.co::5f11a106-399a-44a6-bc20-c0f111fdaf21" providerId="AD" clId="Web-{44B46441-A54B-48AC-398D-0178286638B0}" dt="2024-03-02T17:13:39.811" v="24" actId="14100"/>
          <ac:picMkLst>
            <pc:docMk/>
            <pc:sldMk cId="3346854992" sldId="514"/>
            <ac:picMk id="4" creationId="{A0E6D43A-FFE7-1736-96B0-88062AB6F8C0}"/>
          </ac:picMkLst>
        </pc:picChg>
        <pc:picChg chg="del">
          <ac:chgData name="Luisanys Paola Granadillo Pereira" userId="S::luisanys_granadillo@soy.sena.edu.co::5f11a106-399a-44a6-bc20-c0f111fdaf21" providerId="AD" clId="Web-{44B46441-A54B-48AC-398D-0178286638B0}" dt="2024-03-02T17:13:01.716" v="18"/>
          <ac:picMkLst>
            <pc:docMk/>
            <pc:sldMk cId="3346854992" sldId="514"/>
            <ac:picMk id="21" creationId="{F3DF96A5-5EA6-AA2E-8AC1-0FF0C9CAEBC4}"/>
          </ac:picMkLst>
        </pc:picChg>
      </pc:sldChg>
      <pc:sldChg chg="addSp delSp modSp">
        <pc:chgData name="Luisanys Paola Granadillo Pereira" userId="S::luisanys_granadillo@soy.sena.edu.co::5f11a106-399a-44a6-bc20-c0f111fdaf21" providerId="AD" clId="Web-{44B46441-A54B-48AC-398D-0178286638B0}" dt="2024-03-02T17:14:21.171" v="33" actId="1076"/>
        <pc:sldMkLst>
          <pc:docMk/>
          <pc:sldMk cId="1131647866" sldId="515"/>
        </pc:sldMkLst>
        <pc:spChg chg="mod">
          <ac:chgData name="Luisanys Paola Granadillo Pereira" userId="S::luisanys_granadillo@soy.sena.edu.co::5f11a106-399a-44a6-bc20-c0f111fdaf21" providerId="AD" clId="Web-{44B46441-A54B-48AC-398D-0178286638B0}" dt="2024-03-02T17:14:17.968" v="32" actId="1076"/>
          <ac:spMkLst>
            <pc:docMk/>
            <pc:sldMk cId="1131647866" sldId="515"/>
            <ac:spMk id="20" creationId="{8AE38333-5F3E-FEB4-556E-974AAF1E1860}"/>
          </ac:spMkLst>
        </pc:spChg>
        <pc:grpChg chg="mod">
          <ac:chgData name="Luisanys Paola Granadillo Pereira" userId="S::luisanys_granadillo@soy.sena.edu.co::5f11a106-399a-44a6-bc20-c0f111fdaf21" providerId="AD" clId="Web-{44B46441-A54B-48AC-398D-0178286638B0}" dt="2024-03-02T17:14:07.906" v="31" actId="1076"/>
          <ac:grpSpMkLst>
            <pc:docMk/>
            <pc:sldMk cId="1131647866" sldId="515"/>
            <ac:grpSpMk id="22" creationId="{F1D69A9C-D765-BDBD-0415-D29A6745C451}"/>
          </ac:grpSpMkLst>
        </pc:grpChg>
        <pc:picChg chg="add mod">
          <ac:chgData name="Luisanys Paola Granadillo Pereira" userId="S::luisanys_granadillo@soy.sena.edu.co::5f11a106-399a-44a6-bc20-c0f111fdaf21" providerId="AD" clId="Web-{44B46441-A54B-48AC-398D-0178286638B0}" dt="2024-03-02T17:14:21.171" v="33" actId="1076"/>
          <ac:picMkLst>
            <pc:docMk/>
            <pc:sldMk cId="1131647866" sldId="515"/>
            <ac:picMk id="4" creationId="{4A540843-E5AF-1674-9C5C-57F768564505}"/>
          </ac:picMkLst>
        </pc:picChg>
        <pc:picChg chg="del">
          <ac:chgData name="Luisanys Paola Granadillo Pereira" userId="S::luisanys_granadillo@soy.sena.edu.co::5f11a106-399a-44a6-bc20-c0f111fdaf21" providerId="AD" clId="Web-{44B46441-A54B-48AC-398D-0178286638B0}" dt="2024-03-02T17:13:45.046" v="25"/>
          <ac:picMkLst>
            <pc:docMk/>
            <pc:sldMk cId="1131647866" sldId="515"/>
            <ac:picMk id="24" creationId="{6B8303B1-E946-DC5C-BF04-6C2825083E79}"/>
          </ac:picMkLst>
        </pc:picChg>
      </pc:sldChg>
      <pc:sldChg chg="addSp delSp modSp">
        <pc:chgData name="Luisanys Paola Granadillo Pereira" userId="S::luisanys_granadillo@soy.sena.edu.co::5f11a106-399a-44a6-bc20-c0f111fdaf21" providerId="AD" clId="Web-{44B46441-A54B-48AC-398D-0178286638B0}" dt="2024-03-02T17:36:25.225" v="75" actId="1076"/>
        <pc:sldMkLst>
          <pc:docMk/>
          <pc:sldMk cId="2663093844" sldId="516"/>
        </pc:sldMkLst>
        <pc:picChg chg="add mod">
          <ac:chgData name="Luisanys Paola Granadillo Pereira" userId="S::luisanys_granadillo@soy.sena.edu.co::5f11a106-399a-44a6-bc20-c0f111fdaf21" providerId="AD" clId="Web-{44B46441-A54B-48AC-398D-0178286638B0}" dt="2024-03-02T17:36:25.225" v="75" actId="1076"/>
          <ac:picMkLst>
            <pc:docMk/>
            <pc:sldMk cId="2663093844" sldId="516"/>
            <ac:picMk id="4" creationId="{E1809393-78DC-261D-1CC5-17C46909EBB4}"/>
          </ac:picMkLst>
        </pc:picChg>
        <pc:picChg chg="del">
          <ac:chgData name="Luisanys Paola Granadillo Pereira" userId="S::luisanys_granadillo@soy.sena.edu.co::5f11a106-399a-44a6-bc20-c0f111fdaf21" providerId="AD" clId="Web-{44B46441-A54B-48AC-398D-0178286638B0}" dt="2024-03-02T17:36:14.772" v="73"/>
          <ac:picMkLst>
            <pc:docMk/>
            <pc:sldMk cId="2663093844" sldId="516"/>
            <ac:picMk id="14" creationId="{58407C08-E599-EB32-C9D4-747DBD236C7D}"/>
          </ac:picMkLst>
        </pc:picChg>
      </pc:sldChg>
    </pc:docChg>
  </pc:docChgLst>
  <pc:docChgLst>
    <pc:chgData name="Luisanys Paola Granadillo Pereira" userId="S::luisanys_granadillo@soy.sena.edu.co::5f11a106-399a-44a6-bc20-c0f111fdaf21" providerId="AD" clId="Web-{8D9F1F3D-80E4-FB24-2699-891E9EE8C107}"/>
    <pc:docChg chg="modSld">
      <pc:chgData name="Luisanys Paola Granadillo Pereira" userId="S::luisanys_granadillo@soy.sena.edu.co::5f11a106-399a-44a6-bc20-c0f111fdaf21" providerId="AD" clId="Web-{8D9F1F3D-80E4-FB24-2699-891E9EE8C107}" dt="2023-07-19T01:25:55.461" v="12" actId="1076"/>
      <pc:docMkLst>
        <pc:docMk/>
      </pc:docMkLst>
      <pc:sldChg chg="modSp">
        <pc:chgData name="Luisanys Paola Granadillo Pereira" userId="S::luisanys_granadillo@soy.sena.edu.co::5f11a106-399a-44a6-bc20-c0f111fdaf21" providerId="AD" clId="Web-{8D9F1F3D-80E4-FB24-2699-891E9EE8C107}" dt="2023-07-19T01:25:11.553" v="5" actId="1076"/>
        <pc:sldMkLst>
          <pc:docMk/>
          <pc:sldMk cId="3079616696" sldId="468"/>
        </pc:sldMkLst>
        <pc:spChg chg="mod">
          <ac:chgData name="Luisanys Paola Granadillo Pereira" userId="S::luisanys_granadillo@soy.sena.edu.co::5f11a106-399a-44a6-bc20-c0f111fdaf21" providerId="AD" clId="Web-{8D9F1F3D-80E4-FB24-2699-891E9EE8C107}" dt="2023-07-19T01:25:04.021" v="4" actId="20577"/>
          <ac:spMkLst>
            <pc:docMk/>
            <pc:sldMk cId="3079616696" sldId="468"/>
            <ac:spMk id="7" creationId="{00000000-0000-0000-0000-000000000000}"/>
          </ac:spMkLst>
        </pc:spChg>
        <pc:picChg chg="mod">
          <ac:chgData name="Luisanys Paola Granadillo Pereira" userId="S::luisanys_granadillo@soy.sena.edu.co::5f11a106-399a-44a6-bc20-c0f111fdaf21" providerId="AD" clId="Web-{8D9F1F3D-80E4-FB24-2699-891E9EE8C107}" dt="2023-07-19T01:25:11.553" v="5" actId="1076"/>
          <ac:picMkLst>
            <pc:docMk/>
            <pc:sldMk cId="3079616696" sldId="468"/>
            <ac:picMk id="6" creationId="{8544C69E-147F-6C89-B2B6-E23B41A120DE}"/>
          </ac:picMkLst>
        </pc:picChg>
      </pc:sldChg>
      <pc:sldChg chg="modSp">
        <pc:chgData name="Luisanys Paola Granadillo Pereira" userId="S::luisanys_granadillo@soy.sena.edu.co::5f11a106-399a-44a6-bc20-c0f111fdaf21" providerId="AD" clId="Web-{8D9F1F3D-80E4-FB24-2699-891E9EE8C107}" dt="2023-07-19T01:25:55.461" v="12" actId="1076"/>
        <pc:sldMkLst>
          <pc:docMk/>
          <pc:sldMk cId="1620787967" sldId="503"/>
        </pc:sldMkLst>
        <pc:spChg chg="mod">
          <ac:chgData name="Luisanys Paola Granadillo Pereira" userId="S::luisanys_granadillo@soy.sena.edu.co::5f11a106-399a-44a6-bc20-c0f111fdaf21" providerId="AD" clId="Web-{8D9F1F3D-80E4-FB24-2699-891E9EE8C107}" dt="2023-07-19T01:25:55.461" v="12" actId="1076"/>
          <ac:spMkLst>
            <pc:docMk/>
            <pc:sldMk cId="1620787967" sldId="503"/>
            <ac:spMk id="6" creationId="{B78A6207-2D79-A9F8-E09D-30C60C0067DF}"/>
          </ac:spMkLst>
        </pc:spChg>
      </pc:sldChg>
    </pc:docChg>
  </pc:docChgLst>
  <pc:docChgLst>
    <pc:chgData name="Maria Camila Barragan Pantoja" userId="S::maria.barragan80@soy.sena.edu.co::a7140e95-e47a-4a02-b81c-16ea1e75d762" providerId="AD" clId="Web-{45BF24C3-266C-4F66-961D-6751467DE2B8}"/>
    <pc:docChg chg="modSld">
      <pc:chgData name="Maria Camila Barragan Pantoja" userId="S::maria.barragan80@soy.sena.edu.co::a7140e95-e47a-4a02-b81c-16ea1e75d762" providerId="AD" clId="Web-{45BF24C3-266C-4F66-961D-6751467DE2B8}" dt="2023-06-25T13:00:02.643" v="4" actId="20577"/>
      <pc:docMkLst>
        <pc:docMk/>
      </pc:docMkLst>
      <pc:sldChg chg="modSp">
        <pc:chgData name="Maria Camila Barragan Pantoja" userId="S::maria.barragan80@soy.sena.edu.co::a7140e95-e47a-4a02-b81c-16ea1e75d762" providerId="AD" clId="Web-{45BF24C3-266C-4F66-961D-6751467DE2B8}" dt="2023-06-25T13:00:02.643" v="4" actId="20577"/>
        <pc:sldMkLst>
          <pc:docMk/>
          <pc:sldMk cId="1620787967" sldId="503"/>
        </pc:sldMkLst>
        <pc:spChg chg="mod">
          <ac:chgData name="Maria Camila Barragan Pantoja" userId="S::maria.barragan80@soy.sena.edu.co::a7140e95-e47a-4a02-b81c-16ea1e75d762" providerId="AD" clId="Web-{45BF24C3-266C-4F66-961D-6751467DE2B8}" dt="2023-06-25T13:00:02.643" v="4" actId="20577"/>
          <ac:spMkLst>
            <pc:docMk/>
            <pc:sldMk cId="1620787967" sldId="503"/>
            <ac:spMk id="8" creationId="{9FA07BD2-A8DB-FF10-1E30-572887632351}"/>
          </ac:spMkLst>
        </pc:spChg>
        <pc:spChg chg="mod">
          <ac:chgData name="Maria Camila Barragan Pantoja" userId="S::maria.barragan80@soy.sena.edu.co::a7140e95-e47a-4a02-b81c-16ea1e75d762" providerId="AD" clId="Web-{45BF24C3-266C-4F66-961D-6751467DE2B8}" dt="2023-06-25T12:59:57.126" v="3" actId="20577"/>
          <ac:spMkLst>
            <pc:docMk/>
            <pc:sldMk cId="1620787967" sldId="503"/>
            <ac:spMk id="9" creationId="{2F385990-7F30-A8ED-0FEA-F8EAC01BD49D}"/>
          </ac:spMkLst>
        </pc:spChg>
      </pc:sldChg>
    </pc:docChg>
  </pc:docChgLst>
  <pc:docChgLst>
    <pc:chgData name="Luisanys Paola Granadillo Pereira" userId="S::luisanys_granadillo@soy.sena.edu.co::5f11a106-399a-44a6-bc20-c0f111fdaf21" providerId="AD" clId="Web-{0BFA0BF8-64A3-7AFA-ACF7-A92A6E1FADFF}"/>
    <pc:docChg chg="modSld">
      <pc:chgData name="Luisanys Paola Granadillo Pereira" userId="S::luisanys_granadillo@soy.sena.edu.co::5f11a106-399a-44a6-bc20-c0f111fdaf21" providerId="AD" clId="Web-{0BFA0BF8-64A3-7AFA-ACF7-A92A6E1FADFF}" dt="2023-09-07T03:09:56.923" v="29" actId="20577"/>
      <pc:docMkLst>
        <pc:docMk/>
      </pc:docMkLst>
      <pc:sldChg chg="modSp">
        <pc:chgData name="Luisanys Paola Granadillo Pereira" userId="S::luisanys_granadillo@soy.sena.edu.co::5f11a106-399a-44a6-bc20-c0f111fdaf21" providerId="AD" clId="Web-{0BFA0BF8-64A3-7AFA-ACF7-A92A6E1FADFF}" dt="2023-09-07T03:09:56.923" v="29" actId="20577"/>
        <pc:sldMkLst>
          <pc:docMk/>
          <pc:sldMk cId="3849793902" sldId="511"/>
        </pc:sldMkLst>
        <pc:spChg chg="mod">
          <ac:chgData name="Luisanys Paola Granadillo Pereira" userId="S::luisanys_granadillo@soy.sena.edu.co::5f11a106-399a-44a6-bc20-c0f111fdaf21" providerId="AD" clId="Web-{0BFA0BF8-64A3-7AFA-ACF7-A92A6E1FADFF}" dt="2023-09-07T03:09:56.923" v="29" actId="20577"/>
          <ac:spMkLst>
            <pc:docMk/>
            <pc:sldMk cId="3849793902" sldId="511"/>
            <ac:spMk id="6" creationId="{0CA39C3C-B25E-C804-C832-61458138A925}"/>
          </ac:spMkLst>
        </pc:spChg>
      </pc:sldChg>
    </pc:docChg>
  </pc:docChgLst>
  <pc:docChgLst>
    <pc:chgData name="Maria Camila Barragan Pantoja" userId="S::maria.barragan80@soy.sena.edu.co::a7140e95-e47a-4a02-b81c-16ea1e75d762" providerId="AD" clId="Web-{EC284527-B123-49B5-B183-5B7CA8CAB7F6}"/>
    <pc:docChg chg="addSld delSld modSld">
      <pc:chgData name="Maria Camila Barragan Pantoja" userId="S::maria.barragan80@soy.sena.edu.co::a7140e95-e47a-4a02-b81c-16ea1e75d762" providerId="AD" clId="Web-{EC284527-B123-49B5-B183-5B7CA8CAB7F6}" dt="2023-07-16T17:35:01.718" v="121"/>
      <pc:docMkLst>
        <pc:docMk/>
      </pc:docMkLst>
      <pc:sldChg chg="addSp modSp">
        <pc:chgData name="Maria Camila Barragan Pantoja" userId="S::maria.barragan80@soy.sena.edu.co::a7140e95-e47a-4a02-b81c-16ea1e75d762" providerId="AD" clId="Web-{EC284527-B123-49B5-B183-5B7CA8CAB7F6}" dt="2023-07-16T17:28:47.488" v="18" actId="1076"/>
        <pc:sldMkLst>
          <pc:docMk/>
          <pc:sldMk cId="3079616696" sldId="468"/>
        </pc:sldMkLst>
        <pc:picChg chg="add mod">
          <ac:chgData name="Maria Camila Barragan Pantoja" userId="S::maria.barragan80@soy.sena.edu.co::a7140e95-e47a-4a02-b81c-16ea1e75d762" providerId="AD" clId="Web-{EC284527-B123-49B5-B183-5B7CA8CAB7F6}" dt="2023-07-16T17:28:47.488" v="18" actId="1076"/>
          <ac:picMkLst>
            <pc:docMk/>
            <pc:sldMk cId="3079616696" sldId="468"/>
            <ac:picMk id="6" creationId="{8544C69E-147F-6C89-B2B6-E23B41A120DE}"/>
          </ac:picMkLst>
        </pc:picChg>
      </pc:sldChg>
      <pc:sldChg chg="addSp delSp modSp">
        <pc:chgData name="Maria Camila Barragan Pantoja" userId="S::maria.barragan80@soy.sena.edu.co::a7140e95-e47a-4a02-b81c-16ea1e75d762" providerId="AD" clId="Web-{EC284527-B123-49B5-B183-5B7CA8CAB7F6}" dt="2023-07-16T17:31:32.352" v="55" actId="1076"/>
        <pc:sldMkLst>
          <pc:docMk/>
          <pc:sldMk cId="2874888774" sldId="502"/>
        </pc:sldMkLst>
        <pc:spChg chg="mod">
          <ac:chgData name="Maria Camila Barragan Pantoja" userId="S::maria.barragan80@soy.sena.edu.co::a7140e95-e47a-4a02-b81c-16ea1e75d762" providerId="AD" clId="Web-{EC284527-B123-49B5-B183-5B7CA8CAB7F6}" dt="2023-07-16T17:30:10.037" v="36"/>
          <ac:spMkLst>
            <pc:docMk/>
            <pc:sldMk cId="2874888774" sldId="502"/>
            <ac:spMk id="4" creationId="{B987FD05-8B8A-E978-366F-97DF799DBA37}"/>
          </ac:spMkLst>
        </pc:spChg>
        <pc:spChg chg="mod">
          <ac:chgData name="Maria Camila Barragan Pantoja" userId="S::maria.barragan80@soy.sena.edu.co::a7140e95-e47a-4a02-b81c-16ea1e75d762" providerId="AD" clId="Web-{EC284527-B123-49B5-B183-5B7CA8CAB7F6}" dt="2023-07-16T17:30:16.084" v="39" actId="14100"/>
          <ac:spMkLst>
            <pc:docMk/>
            <pc:sldMk cId="2874888774" sldId="502"/>
            <ac:spMk id="5" creationId="{EEC5FDC4-9A2A-F31D-6455-7D47B1B835F3}"/>
          </ac:spMkLst>
        </pc:spChg>
        <pc:grpChg chg="mod">
          <ac:chgData name="Maria Camila Barragan Pantoja" userId="S::maria.barragan80@soy.sena.edu.co::a7140e95-e47a-4a02-b81c-16ea1e75d762" providerId="AD" clId="Web-{EC284527-B123-49B5-B183-5B7CA8CAB7F6}" dt="2023-07-16T17:31:32.352" v="55" actId="1076"/>
          <ac:grpSpMkLst>
            <pc:docMk/>
            <pc:sldMk cId="2874888774" sldId="502"/>
            <ac:grpSpMk id="3" creationId="{A2DC3B43-7E67-6584-7A70-349BCBBADCB7}"/>
          </ac:grpSpMkLst>
        </pc:grpChg>
        <pc:picChg chg="del">
          <ac:chgData name="Maria Camila Barragan Pantoja" userId="S::maria.barragan80@soy.sena.edu.co::a7140e95-e47a-4a02-b81c-16ea1e75d762" providerId="AD" clId="Web-{EC284527-B123-49B5-B183-5B7CA8CAB7F6}" dt="2023-07-16T17:28:25.081" v="12"/>
          <ac:picMkLst>
            <pc:docMk/>
            <pc:sldMk cId="2874888774" sldId="502"/>
            <ac:picMk id="7" creationId="{D6331E03-2EFC-F4C0-3EF8-F055F350DA0F}"/>
          </ac:picMkLst>
        </pc:picChg>
        <pc:picChg chg="add del mod">
          <ac:chgData name="Maria Camila Barragan Pantoja" userId="S::maria.barragan80@soy.sena.edu.co::a7140e95-e47a-4a02-b81c-16ea1e75d762" providerId="AD" clId="Web-{EC284527-B123-49B5-B183-5B7CA8CAB7F6}" dt="2023-07-16T17:30:28.397" v="42"/>
          <ac:picMkLst>
            <pc:docMk/>
            <pc:sldMk cId="2874888774" sldId="502"/>
            <ac:picMk id="9" creationId="{7494E8FC-7A8C-DBB8-DEFC-51CC50A1CF18}"/>
          </ac:picMkLst>
        </pc:picChg>
        <pc:picChg chg="del mod">
          <ac:chgData name="Maria Camila Barragan Pantoja" userId="S::maria.barragan80@soy.sena.edu.co::a7140e95-e47a-4a02-b81c-16ea1e75d762" providerId="AD" clId="Web-{EC284527-B123-49B5-B183-5B7CA8CAB7F6}" dt="2023-07-16T17:30:20.991" v="40"/>
          <ac:picMkLst>
            <pc:docMk/>
            <pc:sldMk cId="2874888774" sldId="502"/>
            <ac:picMk id="10" creationId="{C1257177-588E-78F0-E9EB-C7343A913BD4}"/>
          </ac:picMkLst>
        </pc:picChg>
        <pc:picChg chg="add mod">
          <ac:chgData name="Maria Camila Barragan Pantoja" userId="S::maria.barragan80@soy.sena.edu.co::a7140e95-e47a-4a02-b81c-16ea1e75d762" providerId="AD" clId="Web-{EC284527-B123-49B5-B183-5B7CA8CAB7F6}" dt="2023-07-16T17:30:59.335" v="50" actId="1076"/>
          <ac:picMkLst>
            <pc:docMk/>
            <pc:sldMk cId="2874888774" sldId="502"/>
            <ac:picMk id="12" creationId="{B7AE5FDC-60CC-0C00-1BA4-779CBF34BB07}"/>
          </ac:picMkLst>
        </pc:picChg>
        <pc:picChg chg="add mod">
          <ac:chgData name="Maria Camila Barragan Pantoja" userId="S::maria.barragan80@soy.sena.edu.co::a7140e95-e47a-4a02-b81c-16ea1e75d762" providerId="AD" clId="Web-{EC284527-B123-49B5-B183-5B7CA8CAB7F6}" dt="2023-07-16T17:31:20.945" v="54" actId="1076"/>
          <ac:picMkLst>
            <pc:docMk/>
            <pc:sldMk cId="2874888774" sldId="502"/>
            <ac:picMk id="14" creationId="{3052E1E1-2ED2-3529-9861-58FBD2A2528E}"/>
          </ac:picMkLst>
        </pc:picChg>
      </pc:sldChg>
      <pc:sldChg chg="addSp delSp modSp mod modClrScheme chgLayout">
        <pc:chgData name="Maria Camila Barragan Pantoja" userId="S::maria.barragan80@soy.sena.edu.co::a7140e95-e47a-4a02-b81c-16ea1e75d762" providerId="AD" clId="Web-{EC284527-B123-49B5-B183-5B7CA8CAB7F6}" dt="2023-07-16T17:29:34.395" v="28" actId="1076"/>
        <pc:sldMkLst>
          <pc:docMk/>
          <pc:sldMk cId="2742048982" sldId="504"/>
        </pc:sldMkLst>
        <pc:picChg chg="del">
          <ac:chgData name="Maria Camila Barragan Pantoja" userId="S::maria.barragan80@soy.sena.edu.co::a7140e95-e47a-4a02-b81c-16ea1e75d762" providerId="AD" clId="Web-{EC284527-B123-49B5-B183-5B7CA8CAB7F6}" dt="2023-07-16T17:25:07.403" v="0"/>
          <ac:picMkLst>
            <pc:docMk/>
            <pc:sldMk cId="2742048982" sldId="504"/>
            <ac:picMk id="8" creationId="{51AD0E4A-64E2-2866-A7F3-B425DAF4BD06}"/>
          </ac:picMkLst>
        </pc:picChg>
        <pc:picChg chg="add del mod">
          <ac:chgData name="Maria Camila Barragan Pantoja" userId="S::maria.barragan80@soy.sena.edu.co::a7140e95-e47a-4a02-b81c-16ea1e75d762" providerId="AD" clId="Web-{EC284527-B123-49B5-B183-5B7CA8CAB7F6}" dt="2023-07-16T17:27:01.313" v="7"/>
          <ac:picMkLst>
            <pc:docMk/>
            <pc:sldMk cId="2742048982" sldId="504"/>
            <ac:picMk id="9" creationId="{D889A2FF-DE9B-6BA7-64A2-7165C4A51B30}"/>
          </ac:picMkLst>
        </pc:picChg>
        <pc:picChg chg="add mod">
          <ac:chgData name="Maria Camila Barragan Pantoja" userId="S::maria.barragan80@soy.sena.edu.co::a7140e95-e47a-4a02-b81c-16ea1e75d762" providerId="AD" clId="Web-{EC284527-B123-49B5-B183-5B7CA8CAB7F6}" dt="2023-07-16T17:29:34.395" v="28" actId="1076"/>
          <ac:picMkLst>
            <pc:docMk/>
            <pc:sldMk cId="2742048982" sldId="504"/>
            <ac:picMk id="10" creationId="{060B62A7-FD0A-52D3-2FE9-56872425E921}"/>
          </ac:picMkLst>
        </pc:picChg>
        <pc:picChg chg="add del mod">
          <ac:chgData name="Maria Camila Barragan Pantoja" userId="S::maria.barragan80@soy.sena.edu.co::a7140e95-e47a-4a02-b81c-16ea1e75d762" providerId="AD" clId="Web-{EC284527-B123-49B5-B183-5B7CA8CAB7F6}" dt="2023-07-16T17:29:17.176" v="25"/>
          <ac:picMkLst>
            <pc:docMk/>
            <pc:sldMk cId="2742048982" sldId="504"/>
            <ac:picMk id="11" creationId="{7627B395-20A7-FBA6-E99D-185870148F8E}"/>
          </ac:picMkLst>
        </pc:picChg>
      </pc:sldChg>
      <pc:sldChg chg="addSp delSp modSp">
        <pc:chgData name="Maria Camila Barragan Pantoja" userId="S::maria.barragan80@soy.sena.edu.co::a7140e95-e47a-4a02-b81c-16ea1e75d762" providerId="AD" clId="Web-{EC284527-B123-49B5-B183-5B7CA8CAB7F6}" dt="2023-07-16T17:34:18.388" v="105"/>
        <pc:sldMkLst>
          <pc:docMk/>
          <pc:sldMk cId="2843109265" sldId="505"/>
        </pc:sldMkLst>
        <pc:spChg chg="del topLvl">
          <ac:chgData name="Maria Camila Barragan Pantoja" userId="S::maria.barragan80@soy.sena.edu.co::a7140e95-e47a-4a02-b81c-16ea1e75d762" providerId="AD" clId="Web-{EC284527-B123-49B5-B183-5B7CA8CAB7F6}" dt="2023-07-16T17:34:13.513" v="102"/>
          <ac:spMkLst>
            <pc:docMk/>
            <pc:sldMk cId="2843109265" sldId="505"/>
            <ac:spMk id="27" creationId="{D3ADEB02-5B74-48B8-665C-6CBEBD385164}"/>
          </ac:spMkLst>
        </pc:spChg>
        <pc:spChg chg="del topLvl">
          <ac:chgData name="Maria Camila Barragan Pantoja" userId="S::maria.barragan80@soy.sena.edu.co::a7140e95-e47a-4a02-b81c-16ea1e75d762" providerId="AD" clId="Web-{EC284527-B123-49B5-B183-5B7CA8CAB7F6}" dt="2023-07-16T17:34:18.388" v="105"/>
          <ac:spMkLst>
            <pc:docMk/>
            <pc:sldMk cId="2843109265" sldId="505"/>
            <ac:spMk id="29" creationId="{5C46C837-55A3-7479-B3A6-4EB4B4315524}"/>
          </ac:spMkLst>
        </pc:spChg>
        <pc:grpChg chg="del mod">
          <ac:chgData name="Maria Camila Barragan Pantoja" userId="S::maria.barragan80@soy.sena.edu.co::a7140e95-e47a-4a02-b81c-16ea1e75d762" providerId="AD" clId="Web-{EC284527-B123-49B5-B183-5B7CA8CAB7F6}" dt="2023-07-16T17:34:13.513" v="102"/>
          <ac:grpSpMkLst>
            <pc:docMk/>
            <pc:sldMk cId="2843109265" sldId="505"/>
            <ac:grpSpMk id="6" creationId="{451290A4-8BDA-51C7-5BD7-0B424DF46A01}"/>
          </ac:grpSpMkLst>
        </pc:grpChg>
        <pc:grpChg chg="add">
          <ac:chgData name="Maria Camila Barragan Pantoja" userId="S::maria.barragan80@soy.sena.edu.co::a7140e95-e47a-4a02-b81c-16ea1e75d762" providerId="AD" clId="Web-{EC284527-B123-49B5-B183-5B7CA8CAB7F6}" dt="2023-07-16T17:33:56.763" v="98"/>
          <ac:grpSpMkLst>
            <pc:docMk/>
            <pc:sldMk cId="2843109265" sldId="505"/>
            <ac:grpSpMk id="28" creationId="{EA59E1A6-1248-0C31-82FD-670DD8429AEE}"/>
          </ac:grpSpMkLst>
        </pc:grpChg>
        <pc:picChg chg="del">
          <ac:chgData name="Maria Camila Barragan Pantoja" userId="S::maria.barragan80@soy.sena.edu.co::a7140e95-e47a-4a02-b81c-16ea1e75d762" providerId="AD" clId="Web-{EC284527-B123-49B5-B183-5B7CA8CAB7F6}" dt="2023-07-16T17:34:15.013" v="103"/>
          <ac:picMkLst>
            <pc:docMk/>
            <pc:sldMk cId="2843109265" sldId="505"/>
            <ac:picMk id="30" creationId="{CB7F5D3F-E8F3-0F37-46F6-EEEC5C4FC243}"/>
          </ac:picMkLst>
        </pc:picChg>
        <pc:picChg chg="del">
          <ac:chgData name="Maria Camila Barragan Pantoja" userId="S::maria.barragan80@soy.sena.edu.co::a7140e95-e47a-4a02-b81c-16ea1e75d762" providerId="AD" clId="Web-{EC284527-B123-49B5-B183-5B7CA8CAB7F6}" dt="2023-07-16T17:34:16.388" v="104"/>
          <ac:picMkLst>
            <pc:docMk/>
            <pc:sldMk cId="2843109265" sldId="505"/>
            <ac:picMk id="31" creationId="{29181553-6D21-ED85-4314-A1D5DB8066CA}"/>
          </ac:picMkLst>
        </pc:picChg>
        <pc:picChg chg="add">
          <ac:chgData name="Maria Camila Barragan Pantoja" userId="S::maria.barragan80@soy.sena.edu.co::a7140e95-e47a-4a02-b81c-16ea1e75d762" providerId="AD" clId="Web-{EC284527-B123-49B5-B183-5B7CA8CAB7F6}" dt="2023-07-16T17:33:56.778" v="99"/>
          <ac:picMkLst>
            <pc:docMk/>
            <pc:sldMk cId="2843109265" sldId="505"/>
            <ac:picMk id="33" creationId="{8C212B9D-F2A2-C9B1-B849-2B13032923E4}"/>
          </ac:picMkLst>
        </pc:picChg>
        <pc:picChg chg="add">
          <ac:chgData name="Maria Camila Barragan Pantoja" userId="S::maria.barragan80@soy.sena.edu.co::a7140e95-e47a-4a02-b81c-16ea1e75d762" providerId="AD" clId="Web-{EC284527-B123-49B5-B183-5B7CA8CAB7F6}" dt="2023-07-16T17:33:56.809" v="100"/>
          <ac:picMkLst>
            <pc:docMk/>
            <pc:sldMk cId="2843109265" sldId="505"/>
            <ac:picMk id="35" creationId="{264B7FD2-3EC2-7C97-B895-259481220383}"/>
          </ac:picMkLst>
        </pc:picChg>
      </pc:sldChg>
      <pc:sldChg chg="addSp delSp">
        <pc:chgData name="Maria Camila Barragan Pantoja" userId="S::maria.barragan80@soy.sena.edu.co::a7140e95-e47a-4a02-b81c-16ea1e75d762" providerId="AD" clId="Web-{EC284527-B123-49B5-B183-5B7CA8CAB7F6}" dt="2023-07-16T17:35:01.718" v="121"/>
        <pc:sldMkLst>
          <pc:docMk/>
          <pc:sldMk cId="1401254827" sldId="509"/>
        </pc:sldMkLst>
        <pc:spChg chg="del topLvl">
          <ac:chgData name="Maria Camila Barragan Pantoja" userId="S::maria.barragan80@soy.sena.edu.co::a7140e95-e47a-4a02-b81c-16ea1e75d762" providerId="AD" clId="Web-{EC284527-B123-49B5-B183-5B7CA8CAB7F6}" dt="2023-07-16T17:35:01.718" v="121"/>
          <ac:spMkLst>
            <pc:docMk/>
            <pc:sldMk cId="1401254827" sldId="509"/>
            <ac:spMk id="11" creationId="{DCC4E4B6-34B6-868C-3FE8-1DF895C77A39}"/>
          </ac:spMkLst>
        </pc:spChg>
        <pc:spChg chg="del topLvl">
          <ac:chgData name="Maria Camila Barragan Pantoja" userId="S::maria.barragan80@soy.sena.edu.co::a7140e95-e47a-4a02-b81c-16ea1e75d762" providerId="AD" clId="Web-{EC284527-B123-49B5-B183-5B7CA8CAB7F6}" dt="2023-07-16T17:34:57.655" v="120"/>
          <ac:spMkLst>
            <pc:docMk/>
            <pc:sldMk cId="1401254827" sldId="509"/>
            <ac:spMk id="12" creationId="{23B28158-3657-9FC6-4D6C-97CE64905C10}"/>
          </ac:spMkLst>
        </pc:spChg>
        <pc:grpChg chg="add">
          <ac:chgData name="Maria Camila Barragan Pantoja" userId="S::maria.barragan80@soy.sena.edu.co::a7140e95-e47a-4a02-b81c-16ea1e75d762" providerId="AD" clId="Web-{EC284527-B123-49B5-B183-5B7CA8CAB7F6}" dt="2023-07-16T17:33:45.356" v="86"/>
          <ac:grpSpMkLst>
            <pc:docMk/>
            <pc:sldMk cId="1401254827" sldId="509"/>
            <ac:grpSpMk id="7" creationId="{F184D615-F5D5-E976-2192-104A99660253}"/>
          </ac:grpSpMkLst>
        </pc:grpChg>
        <pc:grpChg chg="del">
          <ac:chgData name="Maria Camila Barragan Pantoja" userId="S::maria.barragan80@soy.sena.edu.co::a7140e95-e47a-4a02-b81c-16ea1e75d762" providerId="AD" clId="Web-{EC284527-B123-49B5-B183-5B7CA8CAB7F6}" dt="2023-07-16T17:34:57.655" v="120"/>
          <ac:grpSpMkLst>
            <pc:docMk/>
            <pc:sldMk cId="1401254827" sldId="509"/>
            <ac:grpSpMk id="10" creationId="{EE927930-ECF8-6D36-5F46-CBC2A58867C2}"/>
          </ac:grpSpMkLst>
        </pc:grpChg>
        <pc:picChg chg="add">
          <ac:chgData name="Maria Camila Barragan Pantoja" userId="S::maria.barragan80@soy.sena.edu.co::a7140e95-e47a-4a02-b81c-16ea1e75d762" providerId="AD" clId="Web-{EC284527-B123-49B5-B183-5B7CA8CAB7F6}" dt="2023-07-16T17:33:45.372" v="87"/>
          <ac:picMkLst>
            <pc:docMk/>
            <pc:sldMk cId="1401254827" sldId="509"/>
            <ac:picMk id="9" creationId="{314C9665-FF47-A677-923D-D6D976A15B46}"/>
          </ac:picMkLst>
        </pc:picChg>
        <pc:picChg chg="del">
          <ac:chgData name="Maria Camila Barragan Pantoja" userId="S::maria.barragan80@soy.sena.edu.co::a7140e95-e47a-4a02-b81c-16ea1e75d762" providerId="AD" clId="Web-{EC284527-B123-49B5-B183-5B7CA8CAB7F6}" dt="2023-07-16T17:34:54.827" v="118"/>
          <ac:picMkLst>
            <pc:docMk/>
            <pc:sldMk cId="1401254827" sldId="509"/>
            <ac:picMk id="13" creationId="{0A435CF3-49C8-287C-4978-653B36ECEE52}"/>
          </ac:picMkLst>
        </pc:picChg>
        <pc:picChg chg="del">
          <ac:chgData name="Maria Camila Barragan Pantoja" userId="S::maria.barragan80@soy.sena.edu.co::a7140e95-e47a-4a02-b81c-16ea1e75d762" providerId="AD" clId="Web-{EC284527-B123-49B5-B183-5B7CA8CAB7F6}" dt="2023-07-16T17:34:55.952" v="119"/>
          <ac:picMkLst>
            <pc:docMk/>
            <pc:sldMk cId="1401254827" sldId="509"/>
            <ac:picMk id="14" creationId="{02800256-4F9C-E0AD-4B8B-8B2E08BF6492}"/>
          </ac:picMkLst>
        </pc:picChg>
        <pc:picChg chg="add">
          <ac:chgData name="Maria Camila Barragan Pantoja" userId="S::maria.barragan80@soy.sena.edu.co::a7140e95-e47a-4a02-b81c-16ea1e75d762" providerId="AD" clId="Web-{EC284527-B123-49B5-B183-5B7CA8CAB7F6}" dt="2023-07-16T17:33:45.387" v="88"/>
          <ac:picMkLst>
            <pc:docMk/>
            <pc:sldMk cId="1401254827" sldId="509"/>
            <ac:picMk id="16" creationId="{491798DB-5D53-6EDA-1670-175066A22134}"/>
          </ac:picMkLst>
        </pc:picChg>
      </pc:sldChg>
      <pc:sldChg chg="addSp delSp">
        <pc:chgData name="Maria Camila Barragan Pantoja" userId="S::maria.barragan80@soy.sena.edu.co::a7140e95-e47a-4a02-b81c-16ea1e75d762" providerId="AD" clId="Web-{EC284527-B123-49B5-B183-5B7CA8CAB7F6}" dt="2023-07-16T17:34:41.670" v="113"/>
        <pc:sldMkLst>
          <pc:docMk/>
          <pc:sldMk cId="3849793902" sldId="511"/>
        </pc:sldMkLst>
        <pc:spChg chg="del topLvl">
          <ac:chgData name="Maria Camila Barragan Pantoja" userId="S::maria.barragan80@soy.sena.edu.co::a7140e95-e47a-4a02-b81c-16ea1e75d762" providerId="AD" clId="Web-{EC284527-B123-49B5-B183-5B7CA8CAB7F6}" dt="2023-07-16T17:34:41.670" v="113"/>
          <ac:spMkLst>
            <pc:docMk/>
            <pc:sldMk cId="3849793902" sldId="511"/>
            <ac:spMk id="8" creationId="{8822C411-453E-D081-5E37-69ED6AE13D63}"/>
          </ac:spMkLst>
        </pc:spChg>
        <pc:spChg chg="del topLvl">
          <ac:chgData name="Maria Camila Barragan Pantoja" userId="S::maria.barragan80@soy.sena.edu.co::a7140e95-e47a-4a02-b81c-16ea1e75d762" providerId="AD" clId="Web-{EC284527-B123-49B5-B183-5B7CA8CAB7F6}" dt="2023-07-16T17:34:39.920" v="112"/>
          <ac:spMkLst>
            <pc:docMk/>
            <pc:sldMk cId="3849793902" sldId="511"/>
            <ac:spMk id="10" creationId="{1ECEC893-B3A5-B00C-6BC4-C6D1CBA0CC70}"/>
          </ac:spMkLst>
        </pc:spChg>
        <pc:grpChg chg="del">
          <ac:chgData name="Maria Camila Barragan Pantoja" userId="S::maria.barragan80@soy.sena.edu.co::a7140e95-e47a-4a02-b81c-16ea1e75d762" providerId="AD" clId="Web-{EC284527-B123-49B5-B183-5B7CA8CAB7F6}" dt="2023-07-16T17:34:39.920" v="112"/>
          <ac:grpSpMkLst>
            <pc:docMk/>
            <pc:sldMk cId="3849793902" sldId="511"/>
            <ac:grpSpMk id="3" creationId="{9D0E0F58-99E9-C2EC-630C-4E994417E687}"/>
          </ac:grpSpMkLst>
        </pc:grpChg>
        <pc:grpChg chg="add">
          <ac:chgData name="Maria Camila Barragan Pantoja" userId="S::maria.barragan80@soy.sena.edu.co::a7140e95-e47a-4a02-b81c-16ea1e75d762" providerId="AD" clId="Web-{EC284527-B123-49B5-B183-5B7CA8CAB7F6}" dt="2023-07-16T17:33:51.091" v="92"/>
          <ac:grpSpMkLst>
            <pc:docMk/>
            <pc:sldMk cId="3849793902" sldId="511"/>
            <ac:grpSpMk id="9" creationId="{A5FDB2BF-1F71-4528-C495-B6672B374CB7}"/>
          </ac:grpSpMkLst>
        </pc:grpChg>
        <pc:picChg chg="del">
          <ac:chgData name="Maria Camila Barragan Pantoja" userId="S::maria.barragan80@soy.sena.edu.co::a7140e95-e47a-4a02-b81c-16ea1e75d762" providerId="AD" clId="Web-{EC284527-B123-49B5-B183-5B7CA8CAB7F6}" dt="2023-07-16T17:34:37.123" v="110"/>
          <ac:picMkLst>
            <pc:docMk/>
            <pc:sldMk cId="3849793902" sldId="511"/>
            <ac:picMk id="11" creationId="{839536A1-CE8C-580D-B46D-F8F6C9A79F4C}"/>
          </ac:picMkLst>
        </pc:picChg>
        <pc:picChg chg="del">
          <ac:chgData name="Maria Camila Barragan Pantoja" userId="S::maria.barragan80@soy.sena.edu.co::a7140e95-e47a-4a02-b81c-16ea1e75d762" providerId="AD" clId="Web-{EC284527-B123-49B5-B183-5B7CA8CAB7F6}" dt="2023-07-16T17:34:38.264" v="111"/>
          <ac:picMkLst>
            <pc:docMk/>
            <pc:sldMk cId="3849793902" sldId="511"/>
            <ac:picMk id="12" creationId="{94BA9BFE-E365-1EE7-90E1-9802D4310432}"/>
          </ac:picMkLst>
        </pc:picChg>
        <pc:picChg chg="add">
          <ac:chgData name="Maria Camila Barragan Pantoja" userId="S::maria.barragan80@soy.sena.edu.co::a7140e95-e47a-4a02-b81c-16ea1e75d762" providerId="AD" clId="Web-{EC284527-B123-49B5-B183-5B7CA8CAB7F6}" dt="2023-07-16T17:33:51.106" v="93"/>
          <ac:picMkLst>
            <pc:docMk/>
            <pc:sldMk cId="3849793902" sldId="511"/>
            <ac:picMk id="14" creationId="{74DC79DB-E643-3274-F66D-EA41DE4E823F}"/>
          </ac:picMkLst>
        </pc:picChg>
        <pc:picChg chg="add">
          <ac:chgData name="Maria Camila Barragan Pantoja" userId="S::maria.barragan80@soy.sena.edu.co::a7140e95-e47a-4a02-b81c-16ea1e75d762" providerId="AD" clId="Web-{EC284527-B123-49B5-B183-5B7CA8CAB7F6}" dt="2023-07-16T17:33:51.122" v="94"/>
          <ac:picMkLst>
            <pc:docMk/>
            <pc:sldMk cId="3849793902" sldId="511"/>
            <ac:picMk id="16" creationId="{C31D7146-2D53-BEAB-93C7-6FD67CF5615B}"/>
          </ac:picMkLst>
        </pc:picChg>
      </pc:sldChg>
      <pc:sldChg chg="addSp delSp">
        <pc:chgData name="Maria Camila Barragan Pantoja" userId="S::maria.barragan80@soy.sena.edu.co::a7140e95-e47a-4a02-b81c-16ea1e75d762" providerId="AD" clId="Web-{EC284527-B123-49B5-B183-5B7CA8CAB7F6}" dt="2023-07-16T17:34:32.232" v="109"/>
        <pc:sldMkLst>
          <pc:docMk/>
          <pc:sldMk cId="2783826644" sldId="513"/>
        </pc:sldMkLst>
        <pc:spChg chg="del topLvl">
          <ac:chgData name="Maria Camila Barragan Pantoja" userId="S::maria.barragan80@soy.sena.edu.co::a7140e95-e47a-4a02-b81c-16ea1e75d762" providerId="AD" clId="Web-{EC284527-B123-49B5-B183-5B7CA8CAB7F6}" dt="2023-07-16T17:34:26.748" v="107"/>
          <ac:spMkLst>
            <pc:docMk/>
            <pc:sldMk cId="2783826644" sldId="513"/>
            <ac:spMk id="7" creationId="{3F8CB4A5-FD34-35B6-FDCC-A99FF85DF254}"/>
          </ac:spMkLst>
        </pc:spChg>
        <pc:spChg chg="del topLvl">
          <ac:chgData name="Maria Camila Barragan Pantoja" userId="S::maria.barragan80@soy.sena.edu.co::a7140e95-e47a-4a02-b81c-16ea1e75d762" providerId="AD" clId="Web-{EC284527-B123-49B5-B183-5B7CA8CAB7F6}" dt="2023-07-16T17:34:23.060" v="106"/>
          <ac:spMkLst>
            <pc:docMk/>
            <pc:sldMk cId="2783826644" sldId="513"/>
            <ac:spMk id="8" creationId="{97756B41-06F8-CF80-F6FC-4A63A93B9B91}"/>
          </ac:spMkLst>
        </pc:spChg>
        <pc:grpChg chg="del">
          <ac:chgData name="Maria Camila Barragan Pantoja" userId="S::maria.barragan80@soy.sena.edu.co::a7140e95-e47a-4a02-b81c-16ea1e75d762" providerId="AD" clId="Web-{EC284527-B123-49B5-B183-5B7CA8CAB7F6}" dt="2023-07-16T17:34:23.060" v="106"/>
          <ac:grpSpMkLst>
            <pc:docMk/>
            <pc:sldMk cId="2783826644" sldId="513"/>
            <ac:grpSpMk id="3" creationId="{D08020BD-C391-9DE9-3764-85680A06D933}"/>
          </ac:grpSpMkLst>
        </pc:grpChg>
        <pc:grpChg chg="add">
          <ac:chgData name="Maria Camila Barragan Pantoja" userId="S::maria.barragan80@soy.sena.edu.co::a7140e95-e47a-4a02-b81c-16ea1e75d762" providerId="AD" clId="Web-{EC284527-B123-49B5-B183-5B7CA8CAB7F6}" dt="2023-07-16T17:33:54.294" v="95"/>
          <ac:grpSpMkLst>
            <pc:docMk/>
            <pc:sldMk cId="2783826644" sldId="513"/>
            <ac:grpSpMk id="11" creationId="{19BEACC9-7A14-4A6B-68E2-C792BA1B503E}"/>
          </ac:grpSpMkLst>
        </pc:grpChg>
        <pc:picChg chg="del">
          <ac:chgData name="Maria Camila Barragan Pantoja" userId="S::maria.barragan80@soy.sena.edu.co::a7140e95-e47a-4a02-b81c-16ea1e75d762" providerId="AD" clId="Web-{EC284527-B123-49B5-B183-5B7CA8CAB7F6}" dt="2023-07-16T17:34:28.842" v="108"/>
          <ac:picMkLst>
            <pc:docMk/>
            <pc:sldMk cId="2783826644" sldId="513"/>
            <ac:picMk id="10" creationId="{26775CE9-27B9-DABF-8E1E-CA6FB2ED6FD9}"/>
          </ac:picMkLst>
        </pc:picChg>
        <pc:picChg chg="del">
          <ac:chgData name="Maria Camila Barragan Pantoja" userId="S::maria.barragan80@soy.sena.edu.co::a7140e95-e47a-4a02-b81c-16ea1e75d762" providerId="AD" clId="Web-{EC284527-B123-49B5-B183-5B7CA8CAB7F6}" dt="2023-07-16T17:34:32.232" v="109"/>
          <ac:picMkLst>
            <pc:docMk/>
            <pc:sldMk cId="2783826644" sldId="513"/>
            <ac:picMk id="12" creationId="{CF7B6865-98F4-6734-3EE2-4629B482E281}"/>
          </ac:picMkLst>
        </pc:picChg>
        <pc:picChg chg="add">
          <ac:chgData name="Maria Camila Barragan Pantoja" userId="S::maria.barragan80@soy.sena.edu.co::a7140e95-e47a-4a02-b81c-16ea1e75d762" providerId="AD" clId="Web-{EC284527-B123-49B5-B183-5B7CA8CAB7F6}" dt="2023-07-16T17:33:54.309" v="96"/>
          <ac:picMkLst>
            <pc:docMk/>
            <pc:sldMk cId="2783826644" sldId="513"/>
            <ac:picMk id="14" creationId="{CB7567A4-3995-8DAF-0337-66C64DDC3C61}"/>
          </ac:picMkLst>
        </pc:picChg>
        <pc:picChg chg="add">
          <ac:chgData name="Maria Camila Barragan Pantoja" userId="S::maria.barragan80@soy.sena.edu.co::a7140e95-e47a-4a02-b81c-16ea1e75d762" providerId="AD" clId="Web-{EC284527-B123-49B5-B183-5B7CA8CAB7F6}" dt="2023-07-16T17:33:54.325" v="97"/>
          <ac:picMkLst>
            <pc:docMk/>
            <pc:sldMk cId="2783826644" sldId="513"/>
            <ac:picMk id="16" creationId="{31AF6937-3182-CC53-46B9-0BF8C550D5CD}"/>
          </ac:picMkLst>
        </pc:picChg>
      </pc:sldChg>
      <pc:sldChg chg="addSp delSp modSp">
        <pc:chgData name="Maria Camila Barragan Pantoja" userId="S::maria.barragan80@soy.sena.edu.co::a7140e95-e47a-4a02-b81c-16ea1e75d762" providerId="AD" clId="Web-{EC284527-B123-49B5-B183-5B7CA8CAB7F6}" dt="2023-07-16T17:32:03.165" v="65"/>
        <pc:sldMkLst>
          <pc:docMk/>
          <pc:sldMk cId="3346854992" sldId="514"/>
        </pc:sldMkLst>
        <pc:spChg chg="del mod topLvl">
          <ac:chgData name="Maria Camila Barragan Pantoja" userId="S::maria.barragan80@soy.sena.edu.co::a7140e95-e47a-4a02-b81c-16ea1e75d762" providerId="AD" clId="Web-{EC284527-B123-49B5-B183-5B7CA8CAB7F6}" dt="2023-07-16T17:32:03.165" v="65"/>
          <ac:spMkLst>
            <pc:docMk/>
            <pc:sldMk cId="3346854992" sldId="514"/>
            <ac:spMk id="8" creationId="{8891BEDD-466C-5F92-BB1F-EF2847B5C154}"/>
          </ac:spMkLst>
        </pc:spChg>
        <pc:spChg chg="del topLvl">
          <ac:chgData name="Maria Camila Barragan Pantoja" userId="S::maria.barragan80@soy.sena.edu.co::a7140e95-e47a-4a02-b81c-16ea1e75d762" providerId="AD" clId="Web-{EC284527-B123-49B5-B183-5B7CA8CAB7F6}" dt="2023-07-16T17:31:49.540" v="60"/>
          <ac:spMkLst>
            <pc:docMk/>
            <pc:sldMk cId="3346854992" sldId="514"/>
            <ac:spMk id="9" creationId="{88A9C0E6-7556-9562-BE90-A471912C6E5B}"/>
          </ac:spMkLst>
        </pc:spChg>
        <pc:grpChg chg="del mod">
          <ac:chgData name="Maria Camila Barragan Pantoja" userId="S::maria.barragan80@soy.sena.edu.co::a7140e95-e47a-4a02-b81c-16ea1e75d762" providerId="AD" clId="Web-{EC284527-B123-49B5-B183-5B7CA8CAB7F6}" dt="2023-07-16T17:31:49.540" v="60"/>
          <ac:grpSpMkLst>
            <pc:docMk/>
            <pc:sldMk cId="3346854992" sldId="514"/>
            <ac:grpSpMk id="3" creationId="{83E7479F-1FC3-65AF-1C74-9190C11D60E8}"/>
          </ac:grpSpMkLst>
        </pc:grpChg>
        <pc:grpChg chg="add">
          <ac:chgData name="Maria Camila Barragan Pantoja" userId="S::maria.barragan80@soy.sena.edu.co::a7140e95-e47a-4a02-b81c-16ea1e75d762" providerId="AD" clId="Web-{EC284527-B123-49B5-B183-5B7CA8CAB7F6}" dt="2023-07-16T17:31:40.712" v="56"/>
          <ac:grpSpMkLst>
            <pc:docMk/>
            <pc:sldMk cId="3346854992" sldId="514"/>
            <ac:grpSpMk id="16" creationId="{53D64418-0DB3-4441-6164-47FCD4B923C8}"/>
          </ac:grpSpMkLst>
        </pc:grpChg>
        <pc:picChg chg="del">
          <ac:chgData name="Maria Camila Barragan Pantoja" userId="S::maria.barragan80@soy.sena.edu.co::a7140e95-e47a-4a02-b81c-16ea1e75d762" providerId="AD" clId="Web-{EC284527-B123-49B5-B183-5B7CA8CAB7F6}" dt="2023-07-16T17:31:53.587" v="62"/>
          <ac:picMkLst>
            <pc:docMk/>
            <pc:sldMk cId="3346854992" sldId="514"/>
            <ac:picMk id="11" creationId="{882AF8A2-9A81-4AFE-482F-E172C79CF7CC}"/>
          </ac:picMkLst>
        </pc:picChg>
        <pc:picChg chg="del">
          <ac:chgData name="Maria Camila Barragan Pantoja" userId="S::maria.barragan80@soy.sena.edu.co::a7140e95-e47a-4a02-b81c-16ea1e75d762" providerId="AD" clId="Web-{EC284527-B123-49B5-B183-5B7CA8CAB7F6}" dt="2023-07-16T17:31:52.009" v="61"/>
          <ac:picMkLst>
            <pc:docMk/>
            <pc:sldMk cId="3346854992" sldId="514"/>
            <ac:picMk id="12" creationId="{EC6CF406-F93D-5D44-6515-2B2F91B42769}"/>
          </ac:picMkLst>
        </pc:picChg>
        <pc:picChg chg="add">
          <ac:chgData name="Maria Camila Barragan Pantoja" userId="S::maria.barragan80@soy.sena.edu.co::a7140e95-e47a-4a02-b81c-16ea1e75d762" providerId="AD" clId="Web-{EC284527-B123-49B5-B183-5B7CA8CAB7F6}" dt="2023-07-16T17:31:40.727" v="57"/>
          <ac:picMkLst>
            <pc:docMk/>
            <pc:sldMk cId="3346854992" sldId="514"/>
            <ac:picMk id="21" creationId="{F3DF96A5-5EA6-AA2E-8AC1-0FF0C9CAEBC4}"/>
          </ac:picMkLst>
        </pc:picChg>
        <pc:picChg chg="add">
          <ac:chgData name="Maria Camila Barragan Pantoja" userId="S::maria.barragan80@soy.sena.edu.co::a7140e95-e47a-4a02-b81c-16ea1e75d762" providerId="AD" clId="Web-{EC284527-B123-49B5-B183-5B7CA8CAB7F6}" dt="2023-07-16T17:31:40.759" v="58"/>
          <ac:picMkLst>
            <pc:docMk/>
            <pc:sldMk cId="3346854992" sldId="514"/>
            <ac:picMk id="27" creationId="{C30B5C9B-A9D0-6778-C73F-6B029C26FB39}"/>
          </ac:picMkLst>
        </pc:picChg>
      </pc:sldChg>
      <pc:sldChg chg="addSp delSp modSp">
        <pc:chgData name="Maria Camila Barragan Pantoja" userId="S::maria.barragan80@soy.sena.edu.co::a7140e95-e47a-4a02-b81c-16ea1e75d762" providerId="AD" clId="Web-{EC284527-B123-49B5-B183-5B7CA8CAB7F6}" dt="2023-07-16T17:33:31.778" v="85"/>
        <pc:sldMkLst>
          <pc:docMk/>
          <pc:sldMk cId="1131647866" sldId="515"/>
        </pc:sldMkLst>
        <pc:spChg chg="add del">
          <ac:chgData name="Maria Camila Barragan Pantoja" userId="S::maria.barragan80@soy.sena.edu.co::a7140e95-e47a-4a02-b81c-16ea1e75d762" providerId="AD" clId="Web-{EC284527-B123-49B5-B183-5B7CA8CAB7F6}" dt="2023-07-16T17:32:35.245" v="67"/>
          <ac:spMkLst>
            <pc:docMk/>
            <pc:sldMk cId="1131647866" sldId="515"/>
            <ac:spMk id="6" creationId="{0CA39C3C-B25E-C804-C832-61458138A925}"/>
          </ac:spMkLst>
        </pc:spChg>
        <pc:spChg chg="add del mod topLvl">
          <ac:chgData name="Maria Camila Barragan Pantoja" userId="S::maria.barragan80@soy.sena.edu.co::a7140e95-e47a-4a02-b81c-16ea1e75d762" providerId="AD" clId="Web-{EC284527-B123-49B5-B183-5B7CA8CAB7F6}" dt="2023-07-16T17:33:14.980" v="80"/>
          <ac:spMkLst>
            <pc:docMk/>
            <pc:sldMk cId="1131647866" sldId="515"/>
            <ac:spMk id="17" creationId="{6E085C81-002C-C101-38FC-42140F7155A5}"/>
          </ac:spMkLst>
        </pc:spChg>
        <pc:spChg chg="add del topLvl">
          <ac:chgData name="Maria Camila Barragan Pantoja" userId="S::maria.barragan80@soy.sena.edu.co::a7140e95-e47a-4a02-b81c-16ea1e75d762" providerId="AD" clId="Web-{EC284527-B123-49B5-B183-5B7CA8CAB7F6}" dt="2023-07-16T17:33:17.527" v="82"/>
          <ac:spMkLst>
            <pc:docMk/>
            <pc:sldMk cId="1131647866" sldId="515"/>
            <ac:spMk id="18" creationId="{B66896F4-6B5A-A47D-54B9-7C09EB61FADD}"/>
          </ac:spMkLst>
        </pc:spChg>
        <pc:grpChg chg="add del mod">
          <ac:chgData name="Maria Camila Barragan Pantoja" userId="S::maria.barragan80@soy.sena.edu.co::a7140e95-e47a-4a02-b81c-16ea1e75d762" providerId="AD" clId="Web-{EC284527-B123-49B5-B183-5B7CA8CAB7F6}" dt="2023-07-16T17:33:08.355" v="78"/>
          <ac:grpSpMkLst>
            <pc:docMk/>
            <pc:sldMk cId="1131647866" sldId="515"/>
            <ac:grpSpMk id="3" creationId="{83E7479F-1FC3-65AF-1C74-9190C11D60E8}"/>
          </ac:grpSpMkLst>
        </pc:grpChg>
        <pc:grpChg chg="add del">
          <ac:chgData name="Maria Camila Barragan Pantoja" userId="S::maria.barragan80@soy.sena.edu.co::a7140e95-e47a-4a02-b81c-16ea1e75d762" providerId="AD" clId="Web-{EC284527-B123-49B5-B183-5B7CA8CAB7F6}" dt="2023-07-16T17:33:14.980" v="80"/>
          <ac:grpSpMkLst>
            <pc:docMk/>
            <pc:sldMk cId="1131647866" sldId="515"/>
            <ac:grpSpMk id="15" creationId="{C2D95ADF-5297-74E6-1F7E-D320C7151C50}"/>
          </ac:grpSpMkLst>
        </pc:grpChg>
        <pc:grpChg chg="add">
          <ac:chgData name="Maria Camila Barragan Pantoja" userId="S::maria.barragan80@soy.sena.edu.co::a7140e95-e47a-4a02-b81c-16ea1e75d762" providerId="AD" clId="Web-{EC284527-B123-49B5-B183-5B7CA8CAB7F6}" dt="2023-07-16T17:33:31.746" v="83"/>
          <ac:grpSpMkLst>
            <pc:docMk/>
            <pc:sldMk cId="1131647866" sldId="515"/>
            <ac:grpSpMk id="22" creationId="{F1D69A9C-D765-BDBD-0415-D29A6745C451}"/>
          </ac:grpSpMkLst>
        </pc:grpChg>
        <pc:graphicFrameChg chg="add del">
          <ac:chgData name="Maria Camila Barragan Pantoja" userId="S::maria.barragan80@soy.sena.edu.co::a7140e95-e47a-4a02-b81c-16ea1e75d762" providerId="AD" clId="Web-{EC284527-B123-49B5-B183-5B7CA8CAB7F6}" dt="2023-07-16T17:32:35.245" v="67"/>
          <ac:graphicFrameMkLst>
            <pc:docMk/>
            <pc:sldMk cId="1131647866" sldId="515"/>
            <ac:graphicFrameMk id="14" creationId="{1166C6D3-4F3C-85B1-8132-6345076BF02E}"/>
          </ac:graphicFrameMkLst>
        </pc:graphicFrameChg>
        <pc:picChg chg="add del">
          <ac:chgData name="Maria Camila Barragan Pantoja" userId="S::maria.barragan80@soy.sena.edu.co::a7140e95-e47a-4a02-b81c-16ea1e75d762" providerId="AD" clId="Web-{EC284527-B123-49B5-B183-5B7CA8CAB7F6}" dt="2023-07-16T17:33:06.683" v="76"/>
          <ac:picMkLst>
            <pc:docMk/>
            <pc:sldMk cId="1131647866" sldId="515"/>
            <ac:picMk id="11" creationId="{882AF8A2-9A81-4AFE-482F-E172C79CF7CC}"/>
          </ac:picMkLst>
        </pc:picChg>
        <pc:picChg chg="add del">
          <ac:chgData name="Maria Camila Barragan Pantoja" userId="S::maria.barragan80@soy.sena.edu.co::a7140e95-e47a-4a02-b81c-16ea1e75d762" providerId="AD" clId="Web-{EC284527-B123-49B5-B183-5B7CA8CAB7F6}" dt="2023-07-16T17:33:08.355" v="77"/>
          <ac:picMkLst>
            <pc:docMk/>
            <pc:sldMk cId="1131647866" sldId="515"/>
            <ac:picMk id="12" creationId="{EC6CF406-F93D-5D44-6515-2B2F91B42769}"/>
          </ac:picMkLst>
        </pc:picChg>
        <pc:picChg chg="add del">
          <ac:chgData name="Maria Camila Barragan Pantoja" userId="S::maria.barragan80@soy.sena.edu.co::a7140e95-e47a-4a02-b81c-16ea1e75d762" providerId="AD" clId="Web-{EC284527-B123-49B5-B183-5B7CA8CAB7F6}" dt="2023-07-16T17:33:16.027" v="81"/>
          <ac:picMkLst>
            <pc:docMk/>
            <pc:sldMk cId="1131647866" sldId="515"/>
            <ac:picMk id="16" creationId="{F4CDB4ED-5179-613F-6FF2-A3F7858A92D2}"/>
          </ac:picMkLst>
        </pc:picChg>
        <pc:picChg chg="add">
          <ac:chgData name="Maria Camila Barragan Pantoja" userId="S::maria.barragan80@soy.sena.edu.co::a7140e95-e47a-4a02-b81c-16ea1e75d762" providerId="AD" clId="Web-{EC284527-B123-49B5-B183-5B7CA8CAB7F6}" dt="2023-07-16T17:33:31.762" v="84"/>
          <ac:picMkLst>
            <pc:docMk/>
            <pc:sldMk cId="1131647866" sldId="515"/>
            <ac:picMk id="24" creationId="{6B8303B1-E946-DC5C-BF04-6C2825083E79}"/>
          </ac:picMkLst>
        </pc:picChg>
        <pc:picChg chg="add">
          <ac:chgData name="Maria Camila Barragan Pantoja" userId="S::maria.barragan80@soy.sena.edu.co::a7140e95-e47a-4a02-b81c-16ea1e75d762" providerId="AD" clId="Web-{EC284527-B123-49B5-B183-5B7CA8CAB7F6}" dt="2023-07-16T17:33:31.778" v="85"/>
          <ac:picMkLst>
            <pc:docMk/>
            <pc:sldMk cId="1131647866" sldId="515"/>
            <ac:picMk id="26" creationId="{839F425A-E3FC-BC72-8678-17CD1C425787}"/>
          </ac:picMkLst>
        </pc:picChg>
      </pc:sldChg>
      <pc:sldChg chg="addSp delSp">
        <pc:chgData name="Maria Camila Barragan Pantoja" userId="S::maria.barragan80@soy.sena.edu.co::a7140e95-e47a-4a02-b81c-16ea1e75d762" providerId="AD" clId="Web-{EC284527-B123-49B5-B183-5B7CA8CAB7F6}" dt="2023-07-16T17:34:51.108" v="117"/>
        <pc:sldMkLst>
          <pc:docMk/>
          <pc:sldMk cId="2663093844" sldId="516"/>
        </pc:sldMkLst>
        <pc:spChg chg="del topLvl">
          <ac:chgData name="Maria Camila Barragan Pantoja" userId="S::maria.barragan80@soy.sena.edu.co::a7140e95-e47a-4a02-b81c-16ea1e75d762" providerId="AD" clId="Web-{EC284527-B123-49B5-B183-5B7CA8CAB7F6}" dt="2023-07-16T17:34:51.108" v="117"/>
          <ac:spMkLst>
            <pc:docMk/>
            <pc:sldMk cId="2663093844" sldId="516"/>
            <ac:spMk id="8" creationId="{8822C411-453E-D081-5E37-69ED6AE13D63}"/>
          </ac:spMkLst>
        </pc:spChg>
        <pc:spChg chg="del topLvl">
          <ac:chgData name="Maria Camila Barragan Pantoja" userId="S::maria.barragan80@soy.sena.edu.co::a7140e95-e47a-4a02-b81c-16ea1e75d762" providerId="AD" clId="Web-{EC284527-B123-49B5-B183-5B7CA8CAB7F6}" dt="2023-07-16T17:34:49.780" v="116"/>
          <ac:spMkLst>
            <pc:docMk/>
            <pc:sldMk cId="2663093844" sldId="516"/>
            <ac:spMk id="10" creationId="{1ECEC893-B3A5-B00C-6BC4-C6D1CBA0CC70}"/>
          </ac:spMkLst>
        </pc:spChg>
        <pc:grpChg chg="del">
          <ac:chgData name="Maria Camila Barragan Pantoja" userId="S::maria.barragan80@soy.sena.edu.co::a7140e95-e47a-4a02-b81c-16ea1e75d762" providerId="AD" clId="Web-{EC284527-B123-49B5-B183-5B7CA8CAB7F6}" dt="2023-07-16T17:34:49.780" v="116"/>
          <ac:grpSpMkLst>
            <pc:docMk/>
            <pc:sldMk cId="2663093844" sldId="516"/>
            <ac:grpSpMk id="3" creationId="{9D0E0F58-99E9-C2EC-630C-4E994417E687}"/>
          </ac:grpSpMkLst>
        </pc:grpChg>
        <pc:grpChg chg="add">
          <ac:chgData name="Maria Camila Barragan Pantoja" userId="S::maria.barragan80@soy.sena.edu.co::a7140e95-e47a-4a02-b81c-16ea1e75d762" providerId="AD" clId="Web-{EC284527-B123-49B5-B183-5B7CA8CAB7F6}" dt="2023-07-16T17:33:47.840" v="89"/>
          <ac:grpSpMkLst>
            <pc:docMk/>
            <pc:sldMk cId="2663093844" sldId="516"/>
            <ac:grpSpMk id="9" creationId="{8F31EA46-9617-4D82-7400-A40DB2CEB7D3}"/>
          </ac:grpSpMkLst>
        </pc:grpChg>
        <pc:picChg chg="del">
          <ac:chgData name="Maria Camila Barragan Pantoja" userId="S::maria.barragan80@soy.sena.edu.co::a7140e95-e47a-4a02-b81c-16ea1e75d762" providerId="AD" clId="Web-{EC284527-B123-49B5-B183-5B7CA8CAB7F6}" dt="2023-07-16T17:34:46.030" v="114"/>
          <ac:picMkLst>
            <pc:docMk/>
            <pc:sldMk cId="2663093844" sldId="516"/>
            <ac:picMk id="11" creationId="{839536A1-CE8C-580D-B46D-F8F6C9A79F4C}"/>
          </ac:picMkLst>
        </pc:picChg>
        <pc:picChg chg="del">
          <ac:chgData name="Maria Camila Barragan Pantoja" userId="S::maria.barragan80@soy.sena.edu.co::a7140e95-e47a-4a02-b81c-16ea1e75d762" providerId="AD" clId="Web-{EC284527-B123-49B5-B183-5B7CA8CAB7F6}" dt="2023-07-16T17:34:47.764" v="115"/>
          <ac:picMkLst>
            <pc:docMk/>
            <pc:sldMk cId="2663093844" sldId="516"/>
            <ac:picMk id="12" creationId="{94BA9BFE-E365-1EE7-90E1-9802D4310432}"/>
          </ac:picMkLst>
        </pc:picChg>
        <pc:picChg chg="add">
          <ac:chgData name="Maria Camila Barragan Pantoja" userId="S::maria.barragan80@soy.sena.edu.co::a7140e95-e47a-4a02-b81c-16ea1e75d762" providerId="AD" clId="Web-{EC284527-B123-49B5-B183-5B7CA8CAB7F6}" dt="2023-07-16T17:33:47.840" v="90"/>
          <ac:picMkLst>
            <pc:docMk/>
            <pc:sldMk cId="2663093844" sldId="516"/>
            <ac:picMk id="14" creationId="{58407C08-E599-EB32-C9D4-747DBD236C7D}"/>
          </ac:picMkLst>
        </pc:picChg>
        <pc:picChg chg="add">
          <ac:chgData name="Maria Camila Barragan Pantoja" userId="S::maria.barragan80@soy.sena.edu.co::a7140e95-e47a-4a02-b81c-16ea1e75d762" providerId="AD" clId="Web-{EC284527-B123-49B5-B183-5B7CA8CAB7F6}" dt="2023-07-16T17:33:47.872" v="91"/>
          <ac:picMkLst>
            <pc:docMk/>
            <pc:sldMk cId="2663093844" sldId="516"/>
            <ac:picMk id="16" creationId="{50B3C87C-0334-4541-FBBC-805044993D4A}"/>
          </ac:picMkLst>
        </pc:picChg>
      </pc:sldChg>
      <pc:sldChg chg="add del replId">
        <pc:chgData name="Maria Camila Barragan Pantoja" userId="S::maria.barragan80@soy.sena.edu.co::a7140e95-e47a-4a02-b81c-16ea1e75d762" providerId="AD" clId="Web-{EC284527-B123-49B5-B183-5B7CA8CAB7F6}" dt="2023-07-16T17:29:05.332" v="21"/>
        <pc:sldMkLst>
          <pc:docMk/>
          <pc:sldMk cId="1303840138" sldId="517"/>
        </pc:sldMkLst>
      </pc:sldChg>
    </pc:docChg>
  </pc:docChgLst>
  <pc:docChgLst>
    <pc:chgData name="Maria Camila Barragan Pantoja" userId="a7140e95-e47a-4a02-b81c-16ea1e75d762" providerId="ADAL" clId="{51862A21-3320-4024-83FE-1D811E7EAC7F}"/>
    <pc:docChg chg="undo custSel addSld modSld sldOrd">
      <pc:chgData name="Maria Camila Barragan Pantoja" userId="a7140e95-e47a-4a02-b81c-16ea1e75d762" providerId="ADAL" clId="{51862A21-3320-4024-83FE-1D811E7EAC7F}" dt="2023-03-22T23:56:12.282" v="1483" actId="20577"/>
      <pc:docMkLst>
        <pc:docMk/>
      </pc:docMkLst>
      <pc:sldChg chg="modSp mod">
        <pc:chgData name="Maria Camila Barragan Pantoja" userId="a7140e95-e47a-4a02-b81c-16ea1e75d762" providerId="ADAL" clId="{51862A21-3320-4024-83FE-1D811E7EAC7F}" dt="2023-03-22T10:30:23.855" v="108" actId="1076"/>
        <pc:sldMkLst>
          <pc:docMk/>
          <pc:sldMk cId="3079616696" sldId="468"/>
        </pc:sldMkLst>
        <pc:spChg chg="mod">
          <ac:chgData name="Maria Camila Barragan Pantoja" userId="a7140e95-e47a-4a02-b81c-16ea1e75d762" providerId="ADAL" clId="{51862A21-3320-4024-83FE-1D811E7EAC7F}" dt="2023-03-22T10:30:16.128" v="106" actId="1037"/>
          <ac:spMkLst>
            <pc:docMk/>
            <pc:sldMk cId="3079616696" sldId="468"/>
            <ac:spMk id="3" creationId="{8FBDEB08-DE5A-B0C2-B0FE-954002411545}"/>
          </ac:spMkLst>
        </pc:spChg>
        <pc:spChg chg="mod">
          <ac:chgData name="Maria Camila Barragan Pantoja" userId="a7140e95-e47a-4a02-b81c-16ea1e75d762" providerId="ADAL" clId="{51862A21-3320-4024-83FE-1D811E7EAC7F}" dt="2023-03-22T10:30:16.128" v="106" actId="1037"/>
          <ac:spMkLst>
            <pc:docMk/>
            <pc:sldMk cId="3079616696" sldId="468"/>
            <ac:spMk id="5" creationId="{73C65CF2-4CAC-4B81-D093-E60894228000}"/>
          </ac:spMkLst>
        </pc:spChg>
        <pc:spChg chg="mod">
          <ac:chgData name="Maria Camila Barragan Pantoja" userId="a7140e95-e47a-4a02-b81c-16ea1e75d762" providerId="ADAL" clId="{51862A21-3320-4024-83FE-1D811E7EAC7F}" dt="2023-03-22T10:30:23.855" v="108" actId="1076"/>
          <ac:spMkLst>
            <pc:docMk/>
            <pc:sldMk cId="3079616696" sldId="468"/>
            <ac:spMk id="7" creationId="{00000000-0000-0000-0000-000000000000}"/>
          </ac:spMkLst>
        </pc:spChg>
        <pc:picChg chg="mod">
          <ac:chgData name="Maria Camila Barragan Pantoja" userId="a7140e95-e47a-4a02-b81c-16ea1e75d762" providerId="ADAL" clId="{51862A21-3320-4024-83FE-1D811E7EAC7F}" dt="2023-03-22T10:30:16.128" v="106" actId="1037"/>
          <ac:picMkLst>
            <pc:docMk/>
            <pc:sldMk cId="3079616696" sldId="468"/>
            <ac:picMk id="2" creationId="{9AC9B90C-AABB-8742-1159-24CBEB7D4C2A}"/>
          </ac:picMkLst>
        </pc:picChg>
        <pc:picChg chg="mod">
          <ac:chgData name="Maria Camila Barragan Pantoja" userId="a7140e95-e47a-4a02-b81c-16ea1e75d762" providerId="ADAL" clId="{51862A21-3320-4024-83FE-1D811E7EAC7F}" dt="2023-03-22T10:30:16.128" v="106" actId="1037"/>
          <ac:picMkLst>
            <pc:docMk/>
            <pc:sldMk cId="3079616696" sldId="468"/>
            <ac:picMk id="4" creationId="{6A06280B-5CA5-F49C-0132-8678F30452B0}"/>
          </ac:picMkLst>
        </pc:picChg>
      </pc:sldChg>
      <pc:sldChg chg="addSp modSp mod">
        <pc:chgData name="Maria Camila Barragan Pantoja" userId="a7140e95-e47a-4a02-b81c-16ea1e75d762" providerId="ADAL" clId="{51862A21-3320-4024-83FE-1D811E7EAC7F}" dt="2023-03-22T23:33:39.441" v="652" actId="1076"/>
        <pc:sldMkLst>
          <pc:docMk/>
          <pc:sldMk cId="685387458" sldId="499"/>
        </pc:sldMkLst>
        <pc:spChg chg="mod">
          <ac:chgData name="Maria Camila Barragan Pantoja" userId="a7140e95-e47a-4a02-b81c-16ea1e75d762" providerId="ADAL" clId="{51862A21-3320-4024-83FE-1D811E7EAC7F}" dt="2023-03-22T11:50:29.391" v="459" actId="164"/>
          <ac:spMkLst>
            <pc:docMk/>
            <pc:sldMk cId="685387458" sldId="499"/>
            <ac:spMk id="4" creationId="{EE37A3CD-1BAC-6175-4755-9AC66A46B6FF}"/>
          </ac:spMkLst>
        </pc:spChg>
        <pc:spChg chg="mod">
          <ac:chgData name="Maria Camila Barragan Pantoja" userId="a7140e95-e47a-4a02-b81c-16ea1e75d762" providerId="ADAL" clId="{51862A21-3320-4024-83FE-1D811E7EAC7F}" dt="2023-03-22T11:50:29.391" v="459" actId="164"/>
          <ac:spMkLst>
            <pc:docMk/>
            <pc:sldMk cId="685387458" sldId="499"/>
            <ac:spMk id="6" creationId="{B65FDE73-C641-1100-C209-6B5902DCC3EC}"/>
          </ac:spMkLst>
        </pc:spChg>
        <pc:spChg chg="mod">
          <ac:chgData name="Maria Camila Barragan Pantoja" userId="a7140e95-e47a-4a02-b81c-16ea1e75d762" providerId="ADAL" clId="{51862A21-3320-4024-83FE-1D811E7EAC7F}" dt="2023-03-22T23:33:39.441" v="652" actId="1076"/>
          <ac:spMkLst>
            <pc:docMk/>
            <pc:sldMk cId="685387458" sldId="499"/>
            <ac:spMk id="7" creationId="{FBAA83CA-F5E1-3945-40AB-1CB1B233A0BF}"/>
          </ac:spMkLst>
        </pc:spChg>
        <pc:grpChg chg="add mod">
          <ac:chgData name="Maria Camila Barragan Pantoja" userId="a7140e95-e47a-4a02-b81c-16ea1e75d762" providerId="ADAL" clId="{51862A21-3320-4024-83FE-1D811E7EAC7F}" dt="2023-03-22T11:50:47.618" v="462" actId="1076"/>
          <ac:grpSpMkLst>
            <pc:docMk/>
            <pc:sldMk cId="685387458" sldId="499"/>
            <ac:grpSpMk id="2" creationId="{881DE782-B966-DAF9-25D3-0F6253D7FBEC}"/>
          </ac:grpSpMkLst>
        </pc:grpChg>
      </pc:sldChg>
      <pc:sldChg chg="addSp modSp mod">
        <pc:chgData name="Maria Camila Barragan Pantoja" userId="a7140e95-e47a-4a02-b81c-16ea1e75d762" providerId="ADAL" clId="{51862A21-3320-4024-83FE-1D811E7EAC7F}" dt="2023-03-22T17:27:35.421" v="633" actId="1076"/>
        <pc:sldMkLst>
          <pc:docMk/>
          <pc:sldMk cId="2874888774" sldId="502"/>
        </pc:sldMkLst>
        <pc:spChg chg="mod">
          <ac:chgData name="Maria Camila Barragan Pantoja" userId="a7140e95-e47a-4a02-b81c-16ea1e75d762" providerId="ADAL" clId="{51862A21-3320-4024-83FE-1D811E7EAC7F}" dt="2023-03-22T17:27:35.421" v="633" actId="1076"/>
          <ac:spMkLst>
            <pc:docMk/>
            <pc:sldMk cId="2874888774" sldId="502"/>
            <ac:spMk id="2" creationId="{CAC1D880-FC17-3789-2435-5FF7492EABD6}"/>
          </ac:spMkLst>
        </pc:spChg>
        <pc:spChg chg="mod">
          <ac:chgData name="Maria Camila Barragan Pantoja" userId="a7140e95-e47a-4a02-b81c-16ea1e75d762" providerId="ADAL" clId="{51862A21-3320-4024-83FE-1D811E7EAC7F}" dt="2023-03-22T17:10:17.275" v="498" actId="164"/>
          <ac:spMkLst>
            <pc:docMk/>
            <pc:sldMk cId="2874888774" sldId="502"/>
            <ac:spMk id="4" creationId="{B987FD05-8B8A-E978-366F-97DF799DBA37}"/>
          </ac:spMkLst>
        </pc:spChg>
        <pc:spChg chg="mod">
          <ac:chgData name="Maria Camila Barragan Pantoja" userId="a7140e95-e47a-4a02-b81c-16ea1e75d762" providerId="ADAL" clId="{51862A21-3320-4024-83FE-1D811E7EAC7F}" dt="2023-03-22T17:10:17.275" v="498" actId="164"/>
          <ac:spMkLst>
            <pc:docMk/>
            <pc:sldMk cId="2874888774" sldId="502"/>
            <ac:spMk id="5" creationId="{EEC5FDC4-9A2A-F31D-6455-7D47B1B835F3}"/>
          </ac:spMkLst>
        </pc:spChg>
        <pc:spChg chg="mod">
          <ac:chgData name="Maria Camila Barragan Pantoja" userId="a7140e95-e47a-4a02-b81c-16ea1e75d762" providerId="ADAL" clId="{51862A21-3320-4024-83FE-1D811E7EAC7F}" dt="2023-03-22T17:21:30.317" v="611" actId="20577"/>
          <ac:spMkLst>
            <pc:docMk/>
            <pc:sldMk cId="2874888774" sldId="502"/>
            <ac:spMk id="6" creationId="{0CA39C3C-B25E-C804-C832-61458138A925}"/>
          </ac:spMkLst>
        </pc:spChg>
        <pc:grpChg chg="add mod">
          <ac:chgData name="Maria Camila Barragan Pantoja" userId="a7140e95-e47a-4a02-b81c-16ea1e75d762" providerId="ADAL" clId="{51862A21-3320-4024-83FE-1D811E7EAC7F}" dt="2023-03-22T17:10:17.275" v="498" actId="164"/>
          <ac:grpSpMkLst>
            <pc:docMk/>
            <pc:sldMk cId="2874888774" sldId="502"/>
            <ac:grpSpMk id="3" creationId="{A2DC3B43-7E67-6584-7A70-349BCBBADCB7}"/>
          </ac:grpSpMkLst>
        </pc:grpChg>
        <pc:picChg chg="mod">
          <ac:chgData name="Maria Camila Barragan Pantoja" userId="a7140e95-e47a-4a02-b81c-16ea1e75d762" providerId="ADAL" clId="{51862A21-3320-4024-83FE-1D811E7EAC7F}" dt="2023-03-22T17:10:36.574" v="503" actId="1076"/>
          <ac:picMkLst>
            <pc:docMk/>
            <pc:sldMk cId="2874888774" sldId="502"/>
            <ac:picMk id="7" creationId="{D6331E03-2EFC-F4C0-3EF8-F055F350DA0F}"/>
          </ac:picMkLst>
        </pc:picChg>
        <pc:picChg chg="add mod">
          <ac:chgData name="Maria Camila Barragan Pantoja" userId="a7140e95-e47a-4a02-b81c-16ea1e75d762" providerId="ADAL" clId="{51862A21-3320-4024-83FE-1D811E7EAC7F}" dt="2023-03-22T11:35:35.196" v="413" actId="1076"/>
          <ac:picMkLst>
            <pc:docMk/>
            <pc:sldMk cId="2874888774" sldId="502"/>
            <ac:picMk id="8" creationId="{4C8F7B79-3BA6-0EF7-6512-3E75E3C8548D}"/>
          </ac:picMkLst>
        </pc:picChg>
        <pc:picChg chg="mod">
          <ac:chgData name="Maria Camila Barragan Pantoja" userId="a7140e95-e47a-4a02-b81c-16ea1e75d762" providerId="ADAL" clId="{51862A21-3320-4024-83FE-1D811E7EAC7F}" dt="2023-03-22T17:10:31.334" v="502" actId="1076"/>
          <ac:picMkLst>
            <pc:docMk/>
            <pc:sldMk cId="2874888774" sldId="502"/>
            <ac:picMk id="10" creationId="{C1257177-588E-78F0-E9EB-C7343A913BD4}"/>
          </ac:picMkLst>
        </pc:picChg>
      </pc:sldChg>
      <pc:sldChg chg="modSp mod modNotesTx">
        <pc:chgData name="Maria Camila Barragan Pantoja" userId="a7140e95-e47a-4a02-b81c-16ea1e75d762" providerId="ADAL" clId="{51862A21-3320-4024-83FE-1D811E7EAC7F}" dt="2023-03-22T11:32:19.534" v="352"/>
        <pc:sldMkLst>
          <pc:docMk/>
          <pc:sldMk cId="1620787967" sldId="503"/>
        </pc:sldMkLst>
        <pc:spChg chg="mod">
          <ac:chgData name="Maria Camila Barragan Pantoja" userId="a7140e95-e47a-4a02-b81c-16ea1e75d762" providerId="ADAL" clId="{51862A21-3320-4024-83FE-1D811E7EAC7F}" dt="2023-03-22T11:32:19.534" v="352"/>
          <ac:spMkLst>
            <pc:docMk/>
            <pc:sldMk cId="1620787967" sldId="503"/>
            <ac:spMk id="6" creationId="{B78A6207-2D79-A9F8-E09D-30C60C0067DF}"/>
          </ac:spMkLst>
        </pc:spChg>
        <pc:spChg chg="mod">
          <ac:chgData name="Maria Camila Barragan Pantoja" userId="a7140e95-e47a-4a02-b81c-16ea1e75d762" providerId="ADAL" clId="{51862A21-3320-4024-83FE-1D811E7EAC7F}" dt="2023-03-22T10:23:51.371" v="54" actId="20578"/>
          <ac:spMkLst>
            <pc:docMk/>
            <pc:sldMk cId="1620787967" sldId="503"/>
            <ac:spMk id="8" creationId="{9FA07BD2-A8DB-FF10-1E30-572887632351}"/>
          </ac:spMkLst>
        </pc:spChg>
      </pc:sldChg>
      <pc:sldChg chg="addSp modSp mod ord">
        <pc:chgData name="Maria Camila Barragan Pantoja" userId="a7140e95-e47a-4a02-b81c-16ea1e75d762" providerId="ADAL" clId="{51862A21-3320-4024-83FE-1D811E7EAC7F}" dt="2023-03-22T11:38:17.732" v="441" actId="1076"/>
        <pc:sldMkLst>
          <pc:docMk/>
          <pc:sldMk cId="2742048982" sldId="504"/>
        </pc:sldMkLst>
        <pc:spChg chg="mod">
          <ac:chgData name="Maria Camila Barragan Pantoja" userId="a7140e95-e47a-4a02-b81c-16ea1e75d762" providerId="ADAL" clId="{51862A21-3320-4024-83FE-1D811E7EAC7F}" dt="2023-03-22T11:36:23.151" v="418" actId="164"/>
          <ac:spMkLst>
            <pc:docMk/>
            <pc:sldMk cId="2742048982" sldId="504"/>
            <ac:spMk id="2" creationId="{72D24723-360A-B357-B421-17CF33D4C0B4}"/>
          </ac:spMkLst>
        </pc:spChg>
        <pc:spChg chg="mod">
          <ac:chgData name="Maria Camila Barragan Pantoja" userId="a7140e95-e47a-4a02-b81c-16ea1e75d762" providerId="ADAL" clId="{51862A21-3320-4024-83FE-1D811E7EAC7F}" dt="2023-03-22T11:32:58.465" v="372"/>
          <ac:spMkLst>
            <pc:docMk/>
            <pc:sldMk cId="2742048982" sldId="504"/>
            <ac:spMk id="3" creationId="{62CAF686-2B1F-2A4A-A0F2-CAE3CF59E65B}"/>
          </ac:spMkLst>
        </pc:spChg>
        <pc:spChg chg="mod">
          <ac:chgData name="Maria Camila Barragan Pantoja" userId="a7140e95-e47a-4a02-b81c-16ea1e75d762" providerId="ADAL" clId="{51862A21-3320-4024-83FE-1D811E7EAC7F}" dt="2023-03-22T11:36:23.151" v="418" actId="164"/>
          <ac:spMkLst>
            <pc:docMk/>
            <pc:sldMk cId="2742048982" sldId="504"/>
            <ac:spMk id="4" creationId="{6CD37F32-D413-C0B0-1883-F0E6FE54B3BB}"/>
          </ac:spMkLst>
        </pc:spChg>
        <pc:spChg chg="mod">
          <ac:chgData name="Maria Camila Barragan Pantoja" userId="a7140e95-e47a-4a02-b81c-16ea1e75d762" providerId="ADAL" clId="{51862A21-3320-4024-83FE-1D811E7EAC7F}" dt="2023-03-22T11:36:57.796" v="424" actId="1076"/>
          <ac:spMkLst>
            <pc:docMk/>
            <pc:sldMk cId="2742048982" sldId="504"/>
            <ac:spMk id="5" creationId="{7779D7A8-BEDD-C9DB-4CEE-7225220AFBCD}"/>
          </ac:spMkLst>
        </pc:spChg>
        <pc:grpChg chg="add mod">
          <ac:chgData name="Maria Camila Barragan Pantoja" userId="a7140e95-e47a-4a02-b81c-16ea1e75d762" providerId="ADAL" clId="{51862A21-3320-4024-83FE-1D811E7EAC7F}" dt="2023-03-22T11:36:34.556" v="421" actId="1076"/>
          <ac:grpSpMkLst>
            <pc:docMk/>
            <pc:sldMk cId="2742048982" sldId="504"/>
            <ac:grpSpMk id="6" creationId="{4C7EF948-D3A8-F5F6-830A-63F37DC860D7}"/>
          </ac:grpSpMkLst>
        </pc:grpChg>
        <pc:picChg chg="mod">
          <ac:chgData name="Maria Camila Barragan Pantoja" userId="a7140e95-e47a-4a02-b81c-16ea1e75d762" providerId="ADAL" clId="{51862A21-3320-4024-83FE-1D811E7EAC7F}" dt="2023-03-22T11:37:35.208" v="437" actId="1038"/>
          <ac:picMkLst>
            <pc:docMk/>
            <pc:sldMk cId="2742048982" sldId="504"/>
            <ac:picMk id="7" creationId="{3B6D7165-FC63-A531-642B-9EE044E8F22C}"/>
          </ac:picMkLst>
        </pc:picChg>
        <pc:picChg chg="mod">
          <ac:chgData name="Maria Camila Barragan Pantoja" userId="a7140e95-e47a-4a02-b81c-16ea1e75d762" providerId="ADAL" clId="{51862A21-3320-4024-83FE-1D811E7EAC7F}" dt="2023-03-22T11:38:17.732" v="441" actId="1076"/>
          <ac:picMkLst>
            <pc:docMk/>
            <pc:sldMk cId="2742048982" sldId="504"/>
            <ac:picMk id="8" creationId="{51AD0E4A-64E2-2866-A7F3-B425DAF4BD06}"/>
          </ac:picMkLst>
        </pc:picChg>
      </pc:sldChg>
      <pc:sldChg chg="addSp delSp modSp mod">
        <pc:chgData name="Maria Camila Barragan Pantoja" userId="a7140e95-e47a-4a02-b81c-16ea1e75d762" providerId="ADAL" clId="{51862A21-3320-4024-83FE-1D811E7EAC7F}" dt="2023-03-22T17:33:36.399" v="645"/>
        <pc:sldMkLst>
          <pc:docMk/>
          <pc:sldMk cId="2843109265" sldId="505"/>
        </pc:sldMkLst>
        <pc:spChg chg="del">
          <ac:chgData name="Maria Camila Barragan Pantoja" userId="a7140e95-e47a-4a02-b81c-16ea1e75d762" providerId="ADAL" clId="{51862A21-3320-4024-83FE-1D811E7EAC7F}" dt="2023-03-22T17:33:35.080" v="644" actId="478"/>
          <ac:spMkLst>
            <pc:docMk/>
            <pc:sldMk cId="2843109265" sldId="505"/>
            <ac:spMk id="4" creationId="{B987FD05-8B8A-E978-366F-97DF799DBA37}"/>
          </ac:spMkLst>
        </pc:spChg>
        <pc:spChg chg="del">
          <ac:chgData name="Maria Camila Barragan Pantoja" userId="a7140e95-e47a-4a02-b81c-16ea1e75d762" providerId="ADAL" clId="{51862A21-3320-4024-83FE-1D811E7EAC7F}" dt="2023-03-22T17:33:35.080" v="644" actId="478"/>
          <ac:spMkLst>
            <pc:docMk/>
            <pc:sldMk cId="2843109265" sldId="505"/>
            <ac:spMk id="5" creationId="{EEC5FDC4-9A2A-F31D-6455-7D47B1B835F3}"/>
          </ac:spMkLst>
        </pc:spChg>
        <pc:spChg chg="mod">
          <ac:chgData name="Maria Camila Barragan Pantoja" userId="a7140e95-e47a-4a02-b81c-16ea1e75d762" providerId="ADAL" clId="{51862A21-3320-4024-83FE-1D811E7EAC7F}" dt="2023-03-22T17:33:36.399" v="645"/>
          <ac:spMkLst>
            <pc:docMk/>
            <pc:sldMk cId="2843109265" sldId="505"/>
            <ac:spMk id="27" creationId="{D3ADEB02-5B74-48B8-665C-6CBEBD385164}"/>
          </ac:spMkLst>
        </pc:spChg>
        <pc:spChg chg="mod">
          <ac:chgData name="Maria Camila Barragan Pantoja" userId="a7140e95-e47a-4a02-b81c-16ea1e75d762" providerId="ADAL" clId="{51862A21-3320-4024-83FE-1D811E7EAC7F}" dt="2023-03-22T17:33:36.399" v="645"/>
          <ac:spMkLst>
            <pc:docMk/>
            <pc:sldMk cId="2843109265" sldId="505"/>
            <ac:spMk id="29" creationId="{5C46C837-55A3-7479-B3A6-4EB4B4315524}"/>
          </ac:spMkLst>
        </pc:spChg>
        <pc:grpChg chg="add mod">
          <ac:chgData name="Maria Camila Barragan Pantoja" userId="a7140e95-e47a-4a02-b81c-16ea1e75d762" providerId="ADAL" clId="{51862A21-3320-4024-83FE-1D811E7EAC7F}" dt="2023-03-22T17:33:36.399" v="645"/>
          <ac:grpSpMkLst>
            <pc:docMk/>
            <pc:sldMk cId="2843109265" sldId="505"/>
            <ac:grpSpMk id="6" creationId="{451290A4-8BDA-51C7-5BD7-0B424DF46A01}"/>
          </ac:grpSpMkLst>
        </pc:grpChg>
        <pc:picChg chg="del">
          <ac:chgData name="Maria Camila Barragan Pantoja" userId="a7140e95-e47a-4a02-b81c-16ea1e75d762" providerId="ADAL" clId="{51862A21-3320-4024-83FE-1D811E7EAC7F}" dt="2023-03-22T17:33:35.080" v="644" actId="478"/>
          <ac:picMkLst>
            <pc:docMk/>
            <pc:sldMk cId="2843109265" sldId="505"/>
            <ac:picMk id="26" creationId="{DB8B5273-A058-5A87-CDEF-BE5C2E4C4D2A}"/>
          </ac:picMkLst>
        </pc:picChg>
        <pc:picChg chg="del">
          <ac:chgData name="Maria Camila Barragan Pantoja" userId="a7140e95-e47a-4a02-b81c-16ea1e75d762" providerId="ADAL" clId="{51862A21-3320-4024-83FE-1D811E7EAC7F}" dt="2023-03-22T17:33:35.080" v="644" actId="478"/>
          <ac:picMkLst>
            <pc:docMk/>
            <pc:sldMk cId="2843109265" sldId="505"/>
            <ac:picMk id="28" creationId="{9836B536-C0CC-BD60-DE0A-893A2722A0EE}"/>
          </ac:picMkLst>
        </pc:picChg>
        <pc:picChg chg="add mod">
          <ac:chgData name="Maria Camila Barragan Pantoja" userId="a7140e95-e47a-4a02-b81c-16ea1e75d762" providerId="ADAL" clId="{51862A21-3320-4024-83FE-1D811E7EAC7F}" dt="2023-03-22T17:33:36.399" v="645"/>
          <ac:picMkLst>
            <pc:docMk/>
            <pc:sldMk cId="2843109265" sldId="505"/>
            <ac:picMk id="30" creationId="{CB7F5D3F-E8F3-0F37-46F6-EEEC5C4FC243}"/>
          </ac:picMkLst>
        </pc:picChg>
        <pc:picChg chg="add mod">
          <ac:chgData name="Maria Camila Barragan Pantoja" userId="a7140e95-e47a-4a02-b81c-16ea1e75d762" providerId="ADAL" clId="{51862A21-3320-4024-83FE-1D811E7EAC7F}" dt="2023-03-22T17:33:36.399" v="645"/>
          <ac:picMkLst>
            <pc:docMk/>
            <pc:sldMk cId="2843109265" sldId="505"/>
            <ac:picMk id="31" creationId="{29181553-6D21-ED85-4314-A1D5DB8066CA}"/>
          </ac:picMkLst>
        </pc:picChg>
      </pc:sldChg>
      <pc:sldChg chg="modSp mod">
        <pc:chgData name="Maria Camila Barragan Pantoja" userId="a7140e95-e47a-4a02-b81c-16ea1e75d762" providerId="ADAL" clId="{51862A21-3320-4024-83FE-1D811E7EAC7F}" dt="2023-03-22T23:56:12.282" v="1483" actId="20577"/>
        <pc:sldMkLst>
          <pc:docMk/>
          <pc:sldMk cId="591205515" sldId="508"/>
        </pc:sldMkLst>
        <pc:spChg chg="mod">
          <ac:chgData name="Maria Camila Barragan Pantoja" userId="a7140e95-e47a-4a02-b81c-16ea1e75d762" providerId="ADAL" clId="{51862A21-3320-4024-83FE-1D811E7EAC7F}" dt="2023-03-22T23:41:38.854" v="816" actId="123"/>
          <ac:spMkLst>
            <pc:docMk/>
            <pc:sldMk cId="591205515" sldId="508"/>
            <ac:spMk id="7" creationId="{FBAA83CA-F5E1-3945-40AB-1CB1B233A0BF}"/>
          </ac:spMkLst>
        </pc:spChg>
        <pc:spChg chg="mod ord">
          <ac:chgData name="Maria Camila Barragan Pantoja" userId="a7140e95-e47a-4a02-b81c-16ea1e75d762" providerId="ADAL" clId="{51862A21-3320-4024-83FE-1D811E7EAC7F}" dt="2023-03-22T23:56:12.282" v="1483" actId="20577"/>
          <ac:spMkLst>
            <pc:docMk/>
            <pc:sldMk cId="591205515" sldId="508"/>
            <ac:spMk id="9" creationId="{FC78F7BD-2A34-855F-15C3-306C2603A128}"/>
          </ac:spMkLst>
        </pc:spChg>
      </pc:sldChg>
      <pc:sldChg chg="addSp delSp modSp mod">
        <pc:chgData name="Maria Camila Barragan Pantoja" userId="a7140e95-e47a-4a02-b81c-16ea1e75d762" providerId="ADAL" clId="{51862A21-3320-4024-83FE-1D811E7EAC7F}" dt="2023-03-22T17:33:03.640" v="639"/>
        <pc:sldMkLst>
          <pc:docMk/>
          <pc:sldMk cId="1401254827" sldId="509"/>
        </pc:sldMkLst>
        <pc:spChg chg="del">
          <ac:chgData name="Maria Camila Barragan Pantoja" userId="a7140e95-e47a-4a02-b81c-16ea1e75d762" providerId="ADAL" clId="{51862A21-3320-4024-83FE-1D811E7EAC7F}" dt="2023-03-22T17:32:28.703" v="636" actId="478"/>
          <ac:spMkLst>
            <pc:docMk/>
            <pc:sldMk cId="1401254827" sldId="509"/>
            <ac:spMk id="4" creationId="{B987FD05-8B8A-E978-366F-97DF799DBA37}"/>
          </ac:spMkLst>
        </pc:spChg>
        <pc:spChg chg="del">
          <ac:chgData name="Maria Camila Barragan Pantoja" userId="a7140e95-e47a-4a02-b81c-16ea1e75d762" providerId="ADAL" clId="{51862A21-3320-4024-83FE-1D811E7EAC7F}" dt="2023-03-22T17:32:28.703" v="636" actId="478"/>
          <ac:spMkLst>
            <pc:docMk/>
            <pc:sldMk cId="1401254827" sldId="509"/>
            <ac:spMk id="5" creationId="{EEC5FDC4-9A2A-F31D-6455-7D47B1B835F3}"/>
          </ac:spMkLst>
        </pc:spChg>
        <pc:spChg chg="add del">
          <ac:chgData name="Maria Camila Barragan Pantoja" userId="a7140e95-e47a-4a02-b81c-16ea1e75d762" providerId="ADAL" clId="{51862A21-3320-4024-83FE-1D811E7EAC7F}" dt="2023-03-22T17:32:48.705" v="638" actId="22"/>
          <ac:spMkLst>
            <pc:docMk/>
            <pc:sldMk cId="1401254827" sldId="509"/>
            <ac:spMk id="9" creationId="{876B3DE6-C932-C532-38D7-33E6AEE0B052}"/>
          </ac:spMkLst>
        </pc:spChg>
        <pc:spChg chg="mod">
          <ac:chgData name="Maria Camila Barragan Pantoja" userId="a7140e95-e47a-4a02-b81c-16ea1e75d762" providerId="ADAL" clId="{51862A21-3320-4024-83FE-1D811E7EAC7F}" dt="2023-03-22T17:33:03.640" v="639"/>
          <ac:spMkLst>
            <pc:docMk/>
            <pc:sldMk cId="1401254827" sldId="509"/>
            <ac:spMk id="11" creationId="{DCC4E4B6-34B6-868C-3FE8-1DF895C77A39}"/>
          </ac:spMkLst>
        </pc:spChg>
        <pc:spChg chg="mod">
          <ac:chgData name="Maria Camila Barragan Pantoja" userId="a7140e95-e47a-4a02-b81c-16ea1e75d762" providerId="ADAL" clId="{51862A21-3320-4024-83FE-1D811E7EAC7F}" dt="2023-03-22T17:33:03.640" v="639"/>
          <ac:spMkLst>
            <pc:docMk/>
            <pc:sldMk cId="1401254827" sldId="509"/>
            <ac:spMk id="12" creationId="{23B28158-3657-9FC6-4D6C-97CE64905C10}"/>
          </ac:spMkLst>
        </pc:spChg>
        <pc:grpChg chg="add mod">
          <ac:chgData name="Maria Camila Barragan Pantoja" userId="a7140e95-e47a-4a02-b81c-16ea1e75d762" providerId="ADAL" clId="{51862A21-3320-4024-83FE-1D811E7EAC7F}" dt="2023-03-22T17:33:03.640" v="639"/>
          <ac:grpSpMkLst>
            <pc:docMk/>
            <pc:sldMk cId="1401254827" sldId="509"/>
            <ac:grpSpMk id="10" creationId="{EE927930-ECF8-6D36-5F46-CBC2A58867C2}"/>
          </ac:grpSpMkLst>
        </pc:grpChg>
        <pc:picChg chg="del">
          <ac:chgData name="Maria Camila Barragan Pantoja" userId="a7140e95-e47a-4a02-b81c-16ea1e75d762" providerId="ADAL" clId="{51862A21-3320-4024-83FE-1D811E7EAC7F}" dt="2023-03-22T17:32:28.703" v="636" actId="478"/>
          <ac:picMkLst>
            <pc:docMk/>
            <pc:sldMk cId="1401254827" sldId="509"/>
            <ac:picMk id="7" creationId="{E8293EB9-A0F2-FE50-4865-ACB2115C9544}"/>
          </ac:picMkLst>
        </pc:picChg>
        <pc:picChg chg="del">
          <ac:chgData name="Maria Camila Barragan Pantoja" userId="a7140e95-e47a-4a02-b81c-16ea1e75d762" providerId="ADAL" clId="{51862A21-3320-4024-83FE-1D811E7EAC7F}" dt="2023-03-22T17:32:28.703" v="636" actId="478"/>
          <ac:picMkLst>
            <pc:docMk/>
            <pc:sldMk cId="1401254827" sldId="509"/>
            <ac:picMk id="8" creationId="{66E5F0B8-B787-4670-095E-74A3E4FE4FAC}"/>
          </ac:picMkLst>
        </pc:picChg>
        <pc:picChg chg="add mod">
          <ac:chgData name="Maria Camila Barragan Pantoja" userId="a7140e95-e47a-4a02-b81c-16ea1e75d762" providerId="ADAL" clId="{51862A21-3320-4024-83FE-1D811E7EAC7F}" dt="2023-03-22T17:33:03.640" v="639"/>
          <ac:picMkLst>
            <pc:docMk/>
            <pc:sldMk cId="1401254827" sldId="509"/>
            <ac:picMk id="13" creationId="{0A435CF3-49C8-287C-4978-653B36ECEE52}"/>
          </ac:picMkLst>
        </pc:picChg>
        <pc:picChg chg="add mod">
          <ac:chgData name="Maria Camila Barragan Pantoja" userId="a7140e95-e47a-4a02-b81c-16ea1e75d762" providerId="ADAL" clId="{51862A21-3320-4024-83FE-1D811E7EAC7F}" dt="2023-03-22T17:33:03.640" v="639"/>
          <ac:picMkLst>
            <pc:docMk/>
            <pc:sldMk cId="1401254827" sldId="509"/>
            <ac:picMk id="14" creationId="{02800256-4F9C-E0AD-4B8B-8B2E08BF6492}"/>
          </ac:picMkLst>
        </pc:picChg>
      </pc:sldChg>
      <pc:sldChg chg="addSp delSp modSp mod">
        <pc:chgData name="Maria Camila Barragan Pantoja" userId="a7140e95-e47a-4a02-b81c-16ea1e75d762" providerId="ADAL" clId="{51862A21-3320-4024-83FE-1D811E7EAC7F}" dt="2023-03-22T17:33:14.156" v="641"/>
        <pc:sldMkLst>
          <pc:docMk/>
          <pc:sldMk cId="3849793902" sldId="511"/>
        </pc:sldMkLst>
        <pc:spChg chg="del">
          <ac:chgData name="Maria Camila Barragan Pantoja" userId="a7140e95-e47a-4a02-b81c-16ea1e75d762" providerId="ADAL" clId="{51862A21-3320-4024-83FE-1D811E7EAC7F}" dt="2023-03-22T17:33:11.563" v="640" actId="478"/>
          <ac:spMkLst>
            <pc:docMk/>
            <pc:sldMk cId="3849793902" sldId="511"/>
            <ac:spMk id="4" creationId="{B987FD05-8B8A-E978-366F-97DF799DBA37}"/>
          </ac:spMkLst>
        </pc:spChg>
        <pc:spChg chg="del">
          <ac:chgData name="Maria Camila Barragan Pantoja" userId="a7140e95-e47a-4a02-b81c-16ea1e75d762" providerId="ADAL" clId="{51862A21-3320-4024-83FE-1D811E7EAC7F}" dt="2023-03-22T17:33:11.563" v="640" actId="478"/>
          <ac:spMkLst>
            <pc:docMk/>
            <pc:sldMk cId="3849793902" sldId="511"/>
            <ac:spMk id="5" creationId="{EEC5FDC4-9A2A-F31D-6455-7D47B1B835F3}"/>
          </ac:spMkLst>
        </pc:spChg>
        <pc:spChg chg="mod">
          <ac:chgData name="Maria Camila Barragan Pantoja" userId="a7140e95-e47a-4a02-b81c-16ea1e75d762" providerId="ADAL" clId="{51862A21-3320-4024-83FE-1D811E7EAC7F}" dt="2023-03-22T17:33:14.156" v="641"/>
          <ac:spMkLst>
            <pc:docMk/>
            <pc:sldMk cId="3849793902" sldId="511"/>
            <ac:spMk id="8" creationId="{8822C411-453E-D081-5E37-69ED6AE13D63}"/>
          </ac:spMkLst>
        </pc:spChg>
        <pc:spChg chg="mod">
          <ac:chgData name="Maria Camila Barragan Pantoja" userId="a7140e95-e47a-4a02-b81c-16ea1e75d762" providerId="ADAL" clId="{51862A21-3320-4024-83FE-1D811E7EAC7F}" dt="2023-03-22T17:33:14.156" v="641"/>
          <ac:spMkLst>
            <pc:docMk/>
            <pc:sldMk cId="3849793902" sldId="511"/>
            <ac:spMk id="10" creationId="{1ECEC893-B3A5-B00C-6BC4-C6D1CBA0CC70}"/>
          </ac:spMkLst>
        </pc:spChg>
        <pc:grpChg chg="add mod">
          <ac:chgData name="Maria Camila Barragan Pantoja" userId="a7140e95-e47a-4a02-b81c-16ea1e75d762" providerId="ADAL" clId="{51862A21-3320-4024-83FE-1D811E7EAC7F}" dt="2023-03-22T17:33:14.156" v="641"/>
          <ac:grpSpMkLst>
            <pc:docMk/>
            <pc:sldMk cId="3849793902" sldId="511"/>
            <ac:grpSpMk id="3" creationId="{9D0E0F58-99E9-C2EC-630C-4E994417E687}"/>
          </ac:grpSpMkLst>
        </pc:grpChg>
        <pc:picChg chg="del">
          <ac:chgData name="Maria Camila Barragan Pantoja" userId="a7140e95-e47a-4a02-b81c-16ea1e75d762" providerId="ADAL" clId="{51862A21-3320-4024-83FE-1D811E7EAC7F}" dt="2023-03-22T17:33:11.563" v="640" actId="478"/>
          <ac:picMkLst>
            <pc:docMk/>
            <pc:sldMk cId="3849793902" sldId="511"/>
            <ac:picMk id="7" creationId="{B1CB6BF9-C46B-673C-00E0-AE0661DEDDBA}"/>
          </ac:picMkLst>
        </pc:picChg>
        <pc:picChg chg="del">
          <ac:chgData name="Maria Camila Barragan Pantoja" userId="a7140e95-e47a-4a02-b81c-16ea1e75d762" providerId="ADAL" clId="{51862A21-3320-4024-83FE-1D811E7EAC7F}" dt="2023-03-22T17:33:11.563" v="640" actId="478"/>
          <ac:picMkLst>
            <pc:docMk/>
            <pc:sldMk cId="3849793902" sldId="511"/>
            <ac:picMk id="9" creationId="{D4137C37-DE3C-F75A-D109-AF701FF09CCE}"/>
          </ac:picMkLst>
        </pc:picChg>
        <pc:picChg chg="add mod">
          <ac:chgData name="Maria Camila Barragan Pantoja" userId="a7140e95-e47a-4a02-b81c-16ea1e75d762" providerId="ADAL" clId="{51862A21-3320-4024-83FE-1D811E7EAC7F}" dt="2023-03-22T17:33:14.156" v="641"/>
          <ac:picMkLst>
            <pc:docMk/>
            <pc:sldMk cId="3849793902" sldId="511"/>
            <ac:picMk id="11" creationId="{839536A1-CE8C-580D-B46D-F8F6C9A79F4C}"/>
          </ac:picMkLst>
        </pc:picChg>
        <pc:picChg chg="add mod">
          <ac:chgData name="Maria Camila Barragan Pantoja" userId="a7140e95-e47a-4a02-b81c-16ea1e75d762" providerId="ADAL" clId="{51862A21-3320-4024-83FE-1D811E7EAC7F}" dt="2023-03-22T17:33:14.156" v="641"/>
          <ac:picMkLst>
            <pc:docMk/>
            <pc:sldMk cId="3849793902" sldId="511"/>
            <ac:picMk id="12" creationId="{94BA9BFE-E365-1EE7-90E1-9802D4310432}"/>
          </ac:picMkLst>
        </pc:picChg>
      </pc:sldChg>
      <pc:sldChg chg="addSp delSp modSp mod">
        <pc:chgData name="Maria Camila Barragan Pantoja" userId="a7140e95-e47a-4a02-b81c-16ea1e75d762" providerId="ADAL" clId="{51862A21-3320-4024-83FE-1D811E7EAC7F}" dt="2023-03-22T17:33:24.483" v="643"/>
        <pc:sldMkLst>
          <pc:docMk/>
          <pc:sldMk cId="2783826644" sldId="513"/>
        </pc:sldMkLst>
        <pc:spChg chg="del">
          <ac:chgData name="Maria Camila Barragan Pantoja" userId="a7140e95-e47a-4a02-b81c-16ea1e75d762" providerId="ADAL" clId="{51862A21-3320-4024-83FE-1D811E7EAC7F}" dt="2023-03-22T17:33:23.095" v="642" actId="478"/>
          <ac:spMkLst>
            <pc:docMk/>
            <pc:sldMk cId="2783826644" sldId="513"/>
            <ac:spMk id="4" creationId="{B987FD05-8B8A-E978-366F-97DF799DBA37}"/>
          </ac:spMkLst>
        </pc:spChg>
        <pc:spChg chg="del">
          <ac:chgData name="Maria Camila Barragan Pantoja" userId="a7140e95-e47a-4a02-b81c-16ea1e75d762" providerId="ADAL" clId="{51862A21-3320-4024-83FE-1D811E7EAC7F}" dt="2023-03-22T17:33:23.095" v="642" actId="478"/>
          <ac:spMkLst>
            <pc:docMk/>
            <pc:sldMk cId="2783826644" sldId="513"/>
            <ac:spMk id="5" creationId="{EEC5FDC4-9A2A-F31D-6455-7D47B1B835F3}"/>
          </ac:spMkLst>
        </pc:spChg>
        <pc:spChg chg="mod">
          <ac:chgData name="Maria Camila Barragan Pantoja" userId="a7140e95-e47a-4a02-b81c-16ea1e75d762" providerId="ADAL" clId="{51862A21-3320-4024-83FE-1D811E7EAC7F}" dt="2023-03-22T17:33:24.483" v="643"/>
          <ac:spMkLst>
            <pc:docMk/>
            <pc:sldMk cId="2783826644" sldId="513"/>
            <ac:spMk id="7" creationId="{3F8CB4A5-FD34-35B6-FDCC-A99FF85DF254}"/>
          </ac:spMkLst>
        </pc:spChg>
        <pc:spChg chg="mod">
          <ac:chgData name="Maria Camila Barragan Pantoja" userId="a7140e95-e47a-4a02-b81c-16ea1e75d762" providerId="ADAL" clId="{51862A21-3320-4024-83FE-1D811E7EAC7F}" dt="2023-03-22T17:33:24.483" v="643"/>
          <ac:spMkLst>
            <pc:docMk/>
            <pc:sldMk cId="2783826644" sldId="513"/>
            <ac:spMk id="8" creationId="{97756B41-06F8-CF80-F6FC-4A63A93B9B91}"/>
          </ac:spMkLst>
        </pc:spChg>
        <pc:grpChg chg="add mod">
          <ac:chgData name="Maria Camila Barragan Pantoja" userId="a7140e95-e47a-4a02-b81c-16ea1e75d762" providerId="ADAL" clId="{51862A21-3320-4024-83FE-1D811E7EAC7F}" dt="2023-03-22T17:33:24.483" v="643"/>
          <ac:grpSpMkLst>
            <pc:docMk/>
            <pc:sldMk cId="2783826644" sldId="513"/>
            <ac:grpSpMk id="3" creationId="{D08020BD-C391-9DE9-3764-85680A06D933}"/>
          </ac:grpSpMkLst>
        </pc:grpChg>
        <pc:picChg chg="del">
          <ac:chgData name="Maria Camila Barragan Pantoja" userId="a7140e95-e47a-4a02-b81c-16ea1e75d762" providerId="ADAL" clId="{51862A21-3320-4024-83FE-1D811E7EAC7F}" dt="2023-03-22T17:33:23.095" v="642" actId="478"/>
          <ac:picMkLst>
            <pc:docMk/>
            <pc:sldMk cId="2783826644" sldId="513"/>
            <ac:picMk id="9" creationId="{B29165A2-27B0-CA10-C875-E2B07454DC37}"/>
          </ac:picMkLst>
        </pc:picChg>
        <pc:picChg chg="add mod">
          <ac:chgData name="Maria Camila Barragan Pantoja" userId="a7140e95-e47a-4a02-b81c-16ea1e75d762" providerId="ADAL" clId="{51862A21-3320-4024-83FE-1D811E7EAC7F}" dt="2023-03-22T17:33:24.483" v="643"/>
          <ac:picMkLst>
            <pc:docMk/>
            <pc:sldMk cId="2783826644" sldId="513"/>
            <ac:picMk id="10" creationId="{26775CE9-27B9-DABF-8E1E-CA6FB2ED6FD9}"/>
          </ac:picMkLst>
        </pc:picChg>
        <pc:picChg chg="del">
          <ac:chgData name="Maria Camila Barragan Pantoja" userId="a7140e95-e47a-4a02-b81c-16ea1e75d762" providerId="ADAL" clId="{51862A21-3320-4024-83FE-1D811E7EAC7F}" dt="2023-03-22T17:33:23.095" v="642" actId="478"/>
          <ac:picMkLst>
            <pc:docMk/>
            <pc:sldMk cId="2783826644" sldId="513"/>
            <ac:picMk id="11" creationId="{664B3D37-C9BE-2285-67D4-320E742C8589}"/>
          </ac:picMkLst>
        </pc:picChg>
        <pc:picChg chg="add mod">
          <ac:chgData name="Maria Camila Barragan Pantoja" userId="a7140e95-e47a-4a02-b81c-16ea1e75d762" providerId="ADAL" clId="{51862A21-3320-4024-83FE-1D811E7EAC7F}" dt="2023-03-22T17:33:24.483" v="643"/>
          <ac:picMkLst>
            <pc:docMk/>
            <pc:sldMk cId="2783826644" sldId="513"/>
            <ac:picMk id="12" creationId="{CF7B6865-98F4-6734-3EE2-4629B482E281}"/>
          </ac:picMkLst>
        </pc:picChg>
      </pc:sldChg>
      <pc:sldChg chg="addSp delSp modSp add mod">
        <pc:chgData name="Maria Camila Barragan Pantoja" userId="a7140e95-e47a-4a02-b81c-16ea1e75d762" providerId="ADAL" clId="{51862A21-3320-4024-83FE-1D811E7EAC7F}" dt="2023-03-22T17:27:59.067" v="635"/>
        <pc:sldMkLst>
          <pc:docMk/>
          <pc:sldMk cId="3346854992" sldId="514"/>
        </pc:sldMkLst>
        <pc:spChg chg="del">
          <ac:chgData name="Maria Camila Barragan Pantoja" userId="a7140e95-e47a-4a02-b81c-16ea1e75d762" providerId="ADAL" clId="{51862A21-3320-4024-83FE-1D811E7EAC7F}" dt="2023-03-22T17:27:57.214" v="634" actId="478"/>
          <ac:spMkLst>
            <pc:docMk/>
            <pc:sldMk cId="3346854992" sldId="514"/>
            <ac:spMk id="4" creationId="{B987FD05-8B8A-E978-366F-97DF799DBA37}"/>
          </ac:spMkLst>
        </pc:spChg>
        <pc:spChg chg="del">
          <ac:chgData name="Maria Camila Barragan Pantoja" userId="a7140e95-e47a-4a02-b81c-16ea1e75d762" providerId="ADAL" clId="{51862A21-3320-4024-83FE-1D811E7EAC7F}" dt="2023-03-22T17:27:57.214" v="634" actId="478"/>
          <ac:spMkLst>
            <pc:docMk/>
            <pc:sldMk cId="3346854992" sldId="514"/>
            <ac:spMk id="5" creationId="{EEC5FDC4-9A2A-F31D-6455-7D47B1B835F3}"/>
          </ac:spMkLst>
        </pc:spChg>
        <pc:spChg chg="mod">
          <ac:chgData name="Maria Camila Barragan Pantoja" userId="a7140e95-e47a-4a02-b81c-16ea1e75d762" providerId="ADAL" clId="{51862A21-3320-4024-83FE-1D811E7EAC7F}" dt="2023-03-22T17:25:54.216" v="631" actId="6549"/>
          <ac:spMkLst>
            <pc:docMk/>
            <pc:sldMk cId="3346854992" sldId="514"/>
            <ac:spMk id="6" creationId="{0CA39C3C-B25E-C804-C832-61458138A925}"/>
          </ac:spMkLst>
        </pc:spChg>
        <pc:spChg chg="mod">
          <ac:chgData name="Maria Camila Barragan Pantoja" userId="a7140e95-e47a-4a02-b81c-16ea1e75d762" providerId="ADAL" clId="{51862A21-3320-4024-83FE-1D811E7EAC7F}" dt="2023-03-22T17:27:59.067" v="635"/>
          <ac:spMkLst>
            <pc:docMk/>
            <pc:sldMk cId="3346854992" sldId="514"/>
            <ac:spMk id="8" creationId="{8891BEDD-466C-5F92-BB1F-EF2847B5C154}"/>
          </ac:spMkLst>
        </pc:spChg>
        <pc:spChg chg="mod">
          <ac:chgData name="Maria Camila Barragan Pantoja" userId="a7140e95-e47a-4a02-b81c-16ea1e75d762" providerId="ADAL" clId="{51862A21-3320-4024-83FE-1D811E7EAC7F}" dt="2023-03-22T17:27:59.067" v="635"/>
          <ac:spMkLst>
            <pc:docMk/>
            <pc:sldMk cId="3346854992" sldId="514"/>
            <ac:spMk id="9" creationId="{88A9C0E6-7556-9562-BE90-A471912C6E5B}"/>
          </ac:spMkLst>
        </pc:spChg>
        <pc:grpChg chg="add mod">
          <ac:chgData name="Maria Camila Barragan Pantoja" userId="a7140e95-e47a-4a02-b81c-16ea1e75d762" providerId="ADAL" clId="{51862A21-3320-4024-83FE-1D811E7EAC7F}" dt="2023-03-22T17:27:59.067" v="635"/>
          <ac:grpSpMkLst>
            <pc:docMk/>
            <pc:sldMk cId="3346854992" sldId="514"/>
            <ac:grpSpMk id="3" creationId="{83E7479F-1FC3-65AF-1C74-9190C11D60E8}"/>
          </ac:grpSpMkLst>
        </pc:grpChg>
        <pc:picChg chg="del">
          <ac:chgData name="Maria Camila Barragan Pantoja" userId="a7140e95-e47a-4a02-b81c-16ea1e75d762" providerId="ADAL" clId="{51862A21-3320-4024-83FE-1D811E7EAC7F}" dt="2023-03-22T17:27:57.214" v="634" actId="478"/>
          <ac:picMkLst>
            <pc:docMk/>
            <pc:sldMk cId="3346854992" sldId="514"/>
            <ac:picMk id="7" creationId="{D6331E03-2EFC-F4C0-3EF8-F055F350DA0F}"/>
          </ac:picMkLst>
        </pc:picChg>
        <pc:picChg chg="del">
          <ac:chgData name="Maria Camila Barragan Pantoja" userId="a7140e95-e47a-4a02-b81c-16ea1e75d762" providerId="ADAL" clId="{51862A21-3320-4024-83FE-1D811E7EAC7F}" dt="2023-03-22T17:27:57.214" v="634" actId="478"/>
          <ac:picMkLst>
            <pc:docMk/>
            <pc:sldMk cId="3346854992" sldId="514"/>
            <ac:picMk id="10" creationId="{C1257177-588E-78F0-E9EB-C7343A913BD4}"/>
          </ac:picMkLst>
        </pc:picChg>
        <pc:picChg chg="add mod">
          <ac:chgData name="Maria Camila Barragan Pantoja" userId="a7140e95-e47a-4a02-b81c-16ea1e75d762" providerId="ADAL" clId="{51862A21-3320-4024-83FE-1D811E7EAC7F}" dt="2023-03-22T17:27:59.067" v="635"/>
          <ac:picMkLst>
            <pc:docMk/>
            <pc:sldMk cId="3346854992" sldId="514"/>
            <ac:picMk id="11" creationId="{882AF8A2-9A81-4AFE-482F-E172C79CF7CC}"/>
          </ac:picMkLst>
        </pc:picChg>
        <pc:picChg chg="add mod">
          <ac:chgData name="Maria Camila Barragan Pantoja" userId="a7140e95-e47a-4a02-b81c-16ea1e75d762" providerId="ADAL" clId="{51862A21-3320-4024-83FE-1D811E7EAC7F}" dt="2023-03-22T17:27:59.067" v="635"/>
          <ac:picMkLst>
            <pc:docMk/>
            <pc:sldMk cId="3346854992" sldId="514"/>
            <ac:picMk id="12" creationId="{EC6CF406-F93D-5D44-6515-2B2F91B42769}"/>
          </ac:picMkLst>
        </pc:picChg>
      </pc:sldChg>
    </pc:docChg>
  </pc:docChgLst>
  <pc:docChgLst>
    <pc:chgData name="Valentina Villa Chacon" userId="S::valentina_villac@soy.sena.edu.co::68bddf5d-05e4-495a-992f-584762d11efc" providerId="AD" clId="Web-{F5D31916-03B0-4E3F-A346-AA9D110547D6}"/>
    <pc:docChg chg="modSld">
      <pc:chgData name="Valentina Villa Chacon" userId="S::valentina_villac@soy.sena.edu.co::68bddf5d-05e4-495a-992f-584762d11efc" providerId="AD" clId="Web-{F5D31916-03B0-4E3F-A346-AA9D110547D6}" dt="2023-02-26T15:13:49.619" v="6" actId="20577"/>
      <pc:docMkLst>
        <pc:docMk/>
      </pc:docMkLst>
      <pc:sldChg chg="modSp">
        <pc:chgData name="Valentina Villa Chacon" userId="S::valentina_villac@soy.sena.edu.co::68bddf5d-05e4-495a-992f-584762d11efc" providerId="AD" clId="Web-{F5D31916-03B0-4E3F-A346-AA9D110547D6}" dt="2023-02-26T15:13:49.619" v="6" actId="20577"/>
        <pc:sldMkLst>
          <pc:docMk/>
          <pc:sldMk cId="1620787967" sldId="503"/>
        </pc:sldMkLst>
        <pc:spChg chg="mod">
          <ac:chgData name="Valentina Villa Chacon" userId="S::valentina_villac@soy.sena.edu.co::68bddf5d-05e4-495a-992f-584762d11efc" providerId="AD" clId="Web-{F5D31916-03B0-4E3F-A346-AA9D110547D6}" dt="2023-02-26T15:13:49.619" v="6" actId="20577"/>
          <ac:spMkLst>
            <pc:docMk/>
            <pc:sldMk cId="1620787967" sldId="503"/>
            <ac:spMk id="8" creationId="{9FA07BD2-A8DB-FF10-1E30-572887632351}"/>
          </ac:spMkLst>
        </pc:spChg>
      </pc:sldChg>
    </pc:docChg>
  </pc:docChgLst>
  <pc:docChgLst>
    <pc:chgData clId="Web-{F5D31916-03B0-4E3F-A346-AA9D110547D6}"/>
    <pc:docChg chg="modSld">
      <pc:chgData name="" userId="" providerId="" clId="Web-{F5D31916-03B0-4E3F-A346-AA9D110547D6}" dt="2023-02-26T15:10:11.737" v="11" actId="20577"/>
      <pc:docMkLst>
        <pc:docMk/>
      </pc:docMkLst>
      <pc:sldChg chg="modSp">
        <pc:chgData name="" userId="" providerId="" clId="Web-{F5D31916-03B0-4E3F-A346-AA9D110547D6}" dt="2023-02-26T15:10:11.737" v="11" actId="20577"/>
        <pc:sldMkLst>
          <pc:docMk/>
          <pc:sldMk cId="1620787967" sldId="503"/>
        </pc:sldMkLst>
        <pc:spChg chg="mod">
          <ac:chgData name="" userId="" providerId="" clId="Web-{F5D31916-03B0-4E3F-A346-AA9D110547D6}" dt="2023-02-26T15:10:11.737" v="11" actId="20577"/>
          <ac:spMkLst>
            <pc:docMk/>
            <pc:sldMk cId="1620787967" sldId="503"/>
            <ac:spMk id="8" creationId="{9FA07BD2-A8DB-FF10-1E30-572887632351}"/>
          </ac:spMkLst>
        </pc:spChg>
      </pc:sldChg>
    </pc:docChg>
  </pc:docChgLst>
  <pc:docChgLst>
    <pc:chgData name="Luisanys Paola Granadillo Pereira" userId="S::luisanys_granadillo@soy.sena.edu.co::5f11a106-399a-44a6-bc20-c0f111fdaf21" providerId="AD" clId="Web-{CD0668DC-3FAC-4B17-806C-46AA63231A92}"/>
    <pc:docChg chg="modSld">
      <pc:chgData name="Luisanys Paola Granadillo Pereira" userId="S::luisanys_granadillo@soy.sena.edu.co::5f11a106-399a-44a6-bc20-c0f111fdaf21" providerId="AD" clId="Web-{CD0668DC-3FAC-4B17-806C-46AA63231A92}" dt="2023-02-26T13:52:41.275" v="171" actId="20577"/>
      <pc:docMkLst>
        <pc:docMk/>
      </pc:docMkLst>
      <pc:sldChg chg="addSp modSp">
        <pc:chgData name="Luisanys Paola Granadillo Pereira" userId="S::luisanys_granadillo@soy.sena.edu.co::5f11a106-399a-44a6-bc20-c0f111fdaf21" providerId="AD" clId="Web-{CD0668DC-3FAC-4B17-806C-46AA63231A92}" dt="2023-02-26T13:49:57.816" v="163"/>
        <pc:sldMkLst>
          <pc:docMk/>
          <pc:sldMk cId="2843109265" sldId="505"/>
        </pc:sldMkLst>
        <pc:spChg chg="mod">
          <ac:chgData name="Luisanys Paola Granadillo Pereira" userId="S::luisanys_granadillo@soy.sena.edu.co::5f11a106-399a-44a6-bc20-c0f111fdaf21" providerId="AD" clId="Web-{CD0668DC-3FAC-4B17-806C-46AA63231A92}" dt="2023-02-26T13:49:44.566" v="160" actId="20577"/>
          <ac:spMkLst>
            <pc:docMk/>
            <pc:sldMk cId="2843109265" sldId="505"/>
            <ac:spMk id="4" creationId="{B987FD05-8B8A-E978-366F-97DF799DBA37}"/>
          </ac:spMkLst>
        </pc:spChg>
        <pc:spChg chg="mod">
          <ac:chgData name="Luisanys Paola Granadillo Pereira" userId="S::luisanys_granadillo@soy.sena.edu.co::5f11a106-399a-44a6-bc20-c0f111fdaf21" providerId="AD" clId="Web-{CD0668DC-3FAC-4B17-806C-46AA63231A92}" dt="2023-02-26T13:49:55.973" v="162" actId="20577"/>
          <ac:spMkLst>
            <pc:docMk/>
            <pc:sldMk cId="2843109265" sldId="505"/>
            <ac:spMk id="5" creationId="{EEC5FDC4-9A2A-F31D-6455-7D47B1B835F3}"/>
          </ac:spMkLst>
        </pc:spChg>
        <pc:picChg chg="add">
          <ac:chgData name="Luisanys Paola Granadillo Pereira" userId="S::luisanys_granadillo@soy.sena.edu.co::5f11a106-399a-44a6-bc20-c0f111fdaf21" providerId="AD" clId="Web-{CD0668DC-3FAC-4B17-806C-46AA63231A92}" dt="2023-02-26T13:49:46.504" v="161"/>
          <ac:picMkLst>
            <pc:docMk/>
            <pc:sldMk cId="2843109265" sldId="505"/>
            <ac:picMk id="26" creationId="{DB8B5273-A058-5A87-CDEF-BE5C2E4C4D2A}"/>
          </ac:picMkLst>
        </pc:picChg>
        <pc:picChg chg="add">
          <ac:chgData name="Luisanys Paola Granadillo Pereira" userId="S::luisanys_granadillo@soy.sena.edu.co::5f11a106-399a-44a6-bc20-c0f111fdaf21" providerId="AD" clId="Web-{CD0668DC-3FAC-4B17-806C-46AA63231A92}" dt="2023-02-26T13:49:57.816" v="163"/>
          <ac:picMkLst>
            <pc:docMk/>
            <pc:sldMk cId="2843109265" sldId="505"/>
            <ac:picMk id="28" creationId="{9836B536-C0CC-BD60-DE0A-893A2722A0EE}"/>
          </ac:picMkLst>
        </pc:picChg>
      </pc:sldChg>
      <pc:sldChg chg="modSp">
        <pc:chgData name="Luisanys Paola Granadillo Pereira" userId="S::luisanys_granadillo@soy.sena.edu.co::5f11a106-399a-44a6-bc20-c0f111fdaf21" providerId="AD" clId="Web-{CD0668DC-3FAC-4B17-806C-46AA63231A92}" dt="2023-02-26T13:52:41.275" v="171" actId="20577"/>
        <pc:sldMkLst>
          <pc:docMk/>
          <pc:sldMk cId="1401254827" sldId="509"/>
        </pc:sldMkLst>
        <pc:spChg chg="mod">
          <ac:chgData name="Luisanys Paola Granadillo Pereira" userId="S::luisanys_granadillo@soy.sena.edu.co::5f11a106-399a-44a6-bc20-c0f111fdaf21" providerId="AD" clId="Web-{CD0668DC-3FAC-4B17-806C-46AA63231A92}" dt="2023-02-26T13:52:41.275" v="171" actId="20577"/>
          <ac:spMkLst>
            <pc:docMk/>
            <pc:sldMk cId="1401254827" sldId="509"/>
            <ac:spMk id="6" creationId="{0CA39C3C-B25E-C804-C832-61458138A925}"/>
          </ac:spMkLst>
        </pc:spChg>
      </pc:sldChg>
      <pc:sldChg chg="modSp">
        <pc:chgData name="Luisanys Paola Granadillo Pereira" userId="S::luisanys_granadillo@soy.sena.edu.co::5f11a106-399a-44a6-bc20-c0f111fdaf21" providerId="AD" clId="Web-{CD0668DC-3FAC-4B17-806C-46AA63231A92}" dt="2023-02-26T13:50:40.771" v="169" actId="20577"/>
        <pc:sldMkLst>
          <pc:docMk/>
          <pc:sldMk cId="3849793902" sldId="511"/>
        </pc:sldMkLst>
        <pc:spChg chg="mod">
          <ac:chgData name="Luisanys Paola Granadillo Pereira" userId="S::luisanys_granadillo@soy.sena.edu.co::5f11a106-399a-44a6-bc20-c0f111fdaf21" providerId="AD" clId="Web-{CD0668DC-3FAC-4B17-806C-46AA63231A92}" dt="2023-02-26T13:50:40.771" v="169" actId="20577"/>
          <ac:spMkLst>
            <pc:docMk/>
            <pc:sldMk cId="3849793902" sldId="511"/>
            <ac:spMk id="6" creationId="{0CA39C3C-B25E-C804-C832-61458138A925}"/>
          </ac:spMkLst>
        </pc:spChg>
      </pc:sldChg>
      <pc:sldChg chg="modSp">
        <pc:chgData name="Luisanys Paola Granadillo Pereira" userId="S::luisanys_granadillo@soy.sena.edu.co::5f11a106-399a-44a6-bc20-c0f111fdaf21" providerId="AD" clId="Web-{CD0668DC-3FAC-4B17-806C-46AA63231A92}" dt="2023-02-26T13:49:33.722" v="159" actId="20577"/>
        <pc:sldMkLst>
          <pc:docMk/>
          <pc:sldMk cId="2783826644" sldId="513"/>
        </pc:sldMkLst>
        <pc:spChg chg="mod">
          <ac:chgData name="Luisanys Paola Granadillo Pereira" userId="S::luisanys_granadillo@soy.sena.edu.co::5f11a106-399a-44a6-bc20-c0f111fdaf21" providerId="AD" clId="Web-{CD0668DC-3FAC-4B17-806C-46AA63231A92}" dt="2023-02-26T13:49:33.722" v="159" actId="20577"/>
          <ac:spMkLst>
            <pc:docMk/>
            <pc:sldMk cId="2783826644" sldId="513"/>
            <ac:spMk id="6" creationId="{0CA39C3C-B25E-C804-C832-61458138A925}"/>
          </ac:spMkLst>
        </pc:spChg>
      </pc:sldChg>
    </pc:docChg>
  </pc:docChgLst>
  <pc:docChgLst>
    <pc:chgData name="Maria Camila Barragan Pantoja" userId="S::maria.barragan80@soy.sena.edu.co::a7140e95-e47a-4a02-b81c-16ea1e75d762" providerId="AD" clId="Web-{2061155F-415D-46D9-93BD-AF33509A14B2}"/>
    <pc:docChg chg="modSld">
      <pc:chgData name="Maria Camila Barragan Pantoja" userId="S::maria.barragan80@soy.sena.edu.co::a7140e95-e47a-4a02-b81c-16ea1e75d762" providerId="AD" clId="Web-{2061155F-415D-46D9-93BD-AF33509A14B2}" dt="2023-04-02T13:39:03.665" v="30" actId="20577"/>
      <pc:docMkLst>
        <pc:docMk/>
      </pc:docMkLst>
      <pc:sldChg chg="modSp">
        <pc:chgData name="Maria Camila Barragan Pantoja" userId="S::maria.barragan80@soy.sena.edu.co::a7140e95-e47a-4a02-b81c-16ea1e75d762" providerId="AD" clId="Web-{2061155F-415D-46D9-93BD-AF33509A14B2}" dt="2023-04-02T13:39:03.665" v="30" actId="20577"/>
        <pc:sldMkLst>
          <pc:docMk/>
          <pc:sldMk cId="3346854992" sldId="514"/>
        </pc:sldMkLst>
        <pc:spChg chg="mod">
          <ac:chgData name="Maria Camila Barragan Pantoja" userId="S::maria.barragan80@soy.sena.edu.co::a7140e95-e47a-4a02-b81c-16ea1e75d762" providerId="AD" clId="Web-{2061155F-415D-46D9-93BD-AF33509A14B2}" dt="2023-04-02T13:39:03.665" v="30" actId="20577"/>
          <ac:spMkLst>
            <pc:docMk/>
            <pc:sldMk cId="3346854992" sldId="514"/>
            <ac:spMk id="6" creationId="{0CA39C3C-B25E-C804-C832-61458138A925}"/>
          </ac:spMkLst>
        </pc:spChg>
      </pc:sldChg>
    </pc:docChg>
  </pc:docChgLst>
  <pc:docChgLst>
    <pc:chgData name="Luisanys Paola Granadillo Pereira" userId="S::luisanys_granadillo@soy.sena.edu.co::5f11a106-399a-44a6-bc20-c0f111fdaf21" providerId="AD" clId="Web-{20CB798A-9A3A-7D74-4000-4E078D55841C}"/>
    <pc:docChg chg="modSld">
      <pc:chgData name="Luisanys Paola Granadillo Pereira" userId="S::luisanys_granadillo@soy.sena.edu.co::5f11a106-399a-44a6-bc20-c0f111fdaf21" providerId="AD" clId="Web-{20CB798A-9A3A-7D74-4000-4E078D55841C}" dt="2023-09-15T20:06:18.525" v="358" actId="20577"/>
      <pc:docMkLst>
        <pc:docMk/>
      </pc:docMkLst>
      <pc:sldChg chg="addSp delSp modSp">
        <pc:chgData name="Luisanys Paola Granadillo Pereira" userId="S::luisanys_granadillo@soy.sena.edu.co::5f11a106-399a-44a6-bc20-c0f111fdaf21" providerId="AD" clId="Web-{20CB798A-9A3A-7D74-4000-4E078D55841C}" dt="2023-09-15T19:41:19.132" v="25" actId="1076"/>
        <pc:sldMkLst>
          <pc:docMk/>
          <pc:sldMk cId="3079616696" sldId="468"/>
        </pc:sldMkLst>
        <pc:spChg chg="mod">
          <ac:chgData name="Luisanys Paola Granadillo Pereira" userId="S::luisanys_granadillo@soy.sena.edu.co::5f11a106-399a-44a6-bc20-c0f111fdaf21" providerId="AD" clId="Web-{20CB798A-9A3A-7D74-4000-4E078D55841C}" dt="2023-09-15T19:40:38.959" v="13" actId="20577"/>
          <ac:spMkLst>
            <pc:docMk/>
            <pc:sldMk cId="3079616696" sldId="468"/>
            <ac:spMk id="7" creationId="{00000000-0000-0000-0000-000000000000}"/>
          </ac:spMkLst>
        </pc:spChg>
        <pc:picChg chg="add mod modCrop">
          <ac:chgData name="Luisanys Paola Granadillo Pereira" userId="S::luisanys_granadillo@soy.sena.edu.co::5f11a106-399a-44a6-bc20-c0f111fdaf21" providerId="AD" clId="Web-{20CB798A-9A3A-7D74-4000-4E078D55841C}" dt="2023-09-15T19:41:19.132" v="25" actId="1076"/>
          <ac:picMkLst>
            <pc:docMk/>
            <pc:sldMk cId="3079616696" sldId="468"/>
            <ac:picMk id="4" creationId="{00A32C9B-315F-DCDC-8E52-70DC7D8B8385}"/>
          </ac:picMkLst>
        </pc:picChg>
        <pc:picChg chg="del">
          <ac:chgData name="Luisanys Paola Granadillo Pereira" userId="S::luisanys_granadillo@soy.sena.edu.co::5f11a106-399a-44a6-bc20-c0f111fdaf21" providerId="AD" clId="Web-{20CB798A-9A3A-7D74-4000-4E078D55841C}" dt="2023-09-15T19:39:42.927" v="4"/>
          <ac:picMkLst>
            <pc:docMk/>
            <pc:sldMk cId="3079616696" sldId="468"/>
            <ac:picMk id="6" creationId="{8544C69E-147F-6C89-B2B6-E23B41A120DE}"/>
          </ac:picMkLst>
        </pc:picChg>
      </pc:sldChg>
      <pc:sldChg chg="addSp delSp modSp">
        <pc:chgData name="Luisanys Paola Granadillo Pereira" userId="S::luisanys_granadillo@soy.sena.edu.co::5f11a106-399a-44a6-bc20-c0f111fdaf21" providerId="AD" clId="Web-{20CB798A-9A3A-7D74-4000-4E078D55841C}" dt="2023-09-15T19:52:08.131" v="232"/>
        <pc:sldMkLst>
          <pc:docMk/>
          <pc:sldMk cId="2874888774" sldId="502"/>
        </pc:sldMkLst>
        <pc:picChg chg="add del mod">
          <ac:chgData name="Luisanys Paola Granadillo Pereira" userId="S::luisanys_granadillo@soy.sena.edu.co::5f11a106-399a-44a6-bc20-c0f111fdaf21" providerId="AD" clId="Web-{20CB798A-9A3A-7D74-4000-4E078D55841C}" dt="2023-09-15T19:52:08.131" v="232"/>
          <ac:picMkLst>
            <pc:docMk/>
            <pc:sldMk cId="2874888774" sldId="502"/>
            <ac:picMk id="7" creationId="{64FCD70B-E2C4-30E4-A0B2-3680CD88C663}"/>
          </ac:picMkLst>
        </pc:picChg>
        <pc:picChg chg="del">
          <ac:chgData name="Luisanys Paola Granadillo Pereira" userId="S::luisanys_granadillo@soy.sena.edu.co::5f11a106-399a-44a6-bc20-c0f111fdaf21" providerId="AD" clId="Web-{20CB798A-9A3A-7D74-4000-4E078D55841C}" dt="2023-09-15T19:50:16.863" v="170"/>
          <ac:picMkLst>
            <pc:docMk/>
            <pc:sldMk cId="2874888774" sldId="502"/>
            <ac:picMk id="12" creationId="{B7AE5FDC-60CC-0C00-1BA4-779CBF34BB07}"/>
          </ac:picMkLst>
        </pc:picChg>
      </pc:sldChg>
      <pc:sldChg chg="addSp delSp modSp">
        <pc:chgData name="Luisanys Paola Granadillo Pereira" userId="S::luisanys_granadillo@soy.sena.edu.co::5f11a106-399a-44a6-bc20-c0f111fdaf21" providerId="AD" clId="Web-{20CB798A-9A3A-7D74-4000-4E078D55841C}" dt="2023-09-15T19:41:09.194" v="22" actId="1076"/>
        <pc:sldMkLst>
          <pc:docMk/>
          <pc:sldMk cId="2742048982" sldId="504"/>
        </pc:sldMkLst>
        <pc:picChg chg="add mod">
          <ac:chgData name="Luisanys Paola Granadillo Pereira" userId="S::luisanys_granadillo@soy.sena.edu.co::5f11a106-399a-44a6-bc20-c0f111fdaf21" providerId="AD" clId="Web-{20CB798A-9A3A-7D74-4000-4E078D55841C}" dt="2023-09-15T19:41:09.194" v="22" actId="1076"/>
          <ac:picMkLst>
            <pc:docMk/>
            <pc:sldMk cId="2742048982" sldId="504"/>
            <ac:picMk id="9" creationId="{058336B8-53EB-0280-6572-320B5A547214}"/>
          </ac:picMkLst>
        </pc:picChg>
        <pc:picChg chg="del">
          <ac:chgData name="Luisanys Paola Granadillo Pereira" userId="S::luisanys_granadillo@soy.sena.edu.co::5f11a106-399a-44a6-bc20-c0f111fdaf21" providerId="AD" clId="Web-{20CB798A-9A3A-7D74-4000-4E078D55841C}" dt="2023-09-15T19:40:46.428" v="14"/>
          <ac:picMkLst>
            <pc:docMk/>
            <pc:sldMk cId="2742048982" sldId="504"/>
            <ac:picMk id="10" creationId="{060B62A7-FD0A-52D3-2FE9-56872425E921}"/>
          </ac:picMkLst>
        </pc:picChg>
      </pc:sldChg>
      <pc:sldChg chg="modSp">
        <pc:chgData name="Luisanys Paola Granadillo Pereira" userId="S::luisanys_granadillo@soy.sena.edu.co::5f11a106-399a-44a6-bc20-c0f111fdaf21" providerId="AD" clId="Web-{20CB798A-9A3A-7D74-4000-4E078D55841C}" dt="2023-09-15T19:38:14.643" v="3" actId="1076"/>
        <pc:sldMkLst>
          <pc:docMk/>
          <pc:sldMk cId="591205515" sldId="508"/>
        </pc:sldMkLst>
        <pc:spChg chg="mod">
          <ac:chgData name="Luisanys Paola Granadillo Pereira" userId="S::luisanys_granadillo@soy.sena.edu.co::5f11a106-399a-44a6-bc20-c0f111fdaf21" providerId="AD" clId="Web-{20CB798A-9A3A-7D74-4000-4E078D55841C}" dt="2023-09-15T19:38:02.253" v="1" actId="1076"/>
          <ac:spMkLst>
            <pc:docMk/>
            <pc:sldMk cId="591205515" sldId="508"/>
            <ac:spMk id="4" creationId="{EE37A3CD-1BAC-6175-4755-9AC66A46B6FF}"/>
          </ac:spMkLst>
        </pc:spChg>
        <pc:spChg chg="mod">
          <ac:chgData name="Luisanys Paola Granadillo Pereira" userId="S::luisanys_granadillo@soy.sena.edu.co::5f11a106-399a-44a6-bc20-c0f111fdaf21" providerId="AD" clId="Web-{20CB798A-9A3A-7D74-4000-4E078D55841C}" dt="2023-09-15T19:38:14.643" v="3" actId="1076"/>
          <ac:spMkLst>
            <pc:docMk/>
            <pc:sldMk cId="591205515" sldId="508"/>
            <ac:spMk id="7" creationId="{FBAA83CA-F5E1-3945-40AB-1CB1B233A0BF}"/>
          </ac:spMkLst>
        </pc:spChg>
      </pc:sldChg>
      <pc:sldChg chg="delSp modSp">
        <pc:chgData name="Luisanys Paola Granadillo Pereira" userId="S::luisanys_granadillo@soy.sena.edu.co::5f11a106-399a-44a6-bc20-c0f111fdaf21" providerId="AD" clId="Web-{20CB798A-9A3A-7D74-4000-4E078D55841C}" dt="2023-09-15T19:50:01.581" v="169"/>
        <pc:sldMkLst>
          <pc:docMk/>
          <pc:sldMk cId="1401254827" sldId="509"/>
        </pc:sldMkLst>
        <pc:spChg chg="mod">
          <ac:chgData name="Luisanys Paola Granadillo Pereira" userId="S::luisanys_granadillo@soy.sena.edu.co::5f11a106-399a-44a6-bc20-c0f111fdaf21" providerId="AD" clId="Web-{20CB798A-9A3A-7D74-4000-4E078D55841C}" dt="2023-09-15T19:49:55.315" v="168"/>
          <ac:spMkLst>
            <pc:docMk/>
            <pc:sldMk cId="1401254827" sldId="509"/>
            <ac:spMk id="6" creationId="{0CA39C3C-B25E-C804-C832-61458138A925}"/>
          </ac:spMkLst>
        </pc:spChg>
        <pc:picChg chg="del">
          <ac:chgData name="Luisanys Paola Granadillo Pereira" userId="S::luisanys_granadillo@soy.sena.edu.co::5f11a106-399a-44a6-bc20-c0f111fdaf21" providerId="AD" clId="Web-{20CB798A-9A3A-7D74-4000-4E078D55841C}" dt="2023-09-15T19:50:01.581" v="169"/>
          <ac:picMkLst>
            <pc:docMk/>
            <pc:sldMk cId="1401254827" sldId="509"/>
            <ac:picMk id="9" creationId="{314C9665-FF47-A677-923D-D6D976A15B46}"/>
          </ac:picMkLst>
        </pc:picChg>
      </pc:sldChg>
      <pc:sldChg chg="addSp delSp modSp">
        <pc:chgData name="Luisanys Paola Granadillo Pereira" userId="S::luisanys_granadillo@soy.sena.edu.co::5f11a106-399a-44a6-bc20-c0f111fdaf21" providerId="AD" clId="Web-{20CB798A-9A3A-7D74-4000-4E078D55841C}" dt="2023-09-15T20:06:18.525" v="358" actId="20577"/>
        <pc:sldMkLst>
          <pc:docMk/>
          <pc:sldMk cId="3849793902" sldId="511"/>
        </pc:sldMkLst>
        <pc:spChg chg="add del mod">
          <ac:chgData name="Luisanys Paola Granadillo Pereira" userId="S::luisanys_granadillo@soy.sena.edu.co::5f11a106-399a-44a6-bc20-c0f111fdaf21" providerId="AD" clId="Web-{20CB798A-9A3A-7D74-4000-4E078D55841C}" dt="2023-09-15T20:06:18.525" v="358" actId="20577"/>
          <ac:spMkLst>
            <pc:docMk/>
            <pc:sldMk cId="3849793902" sldId="511"/>
            <ac:spMk id="6" creationId="{0CA39C3C-B25E-C804-C832-61458138A925}"/>
          </ac:spMkLst>
        </pc:spChg>
      </pc:sldChg>
      <pc:sldChg chg="modSp">
        <pc:chgData name="Luisanys Paola Granadillo Pereira" userId="S::luisanys_granadillo@soy.sena.edu.co::5f11a106-399a-44a6-bc20-c0f111fdaf21" providerId="AD" clId="Web-{20CB798A-9A3A-7D74-4000-4E078D55841C}" dt="2023-09-15T19:52:11.303" v="261" actId="20577"/>
        <pc:sldMkLst>
          <pc:docMk/>
          <pc:sldMk cId="2663093844" sldId="516"/>
        </pc:sldMkLst>
        <pc:spChg chg="mod">
          <ac:chgData name="Luisanys Paola Granadillo Pereira" userId="S::luisanys_granadillo@soy.sena.edu.co::5f11a106-399a-44a6-bc20-c0f111fdaf21" providerId="AD" clId="Web-{20CB798A-9A3A-7D74-4000-4E078D55841C}" dt="2023-09-15T19:52:11.303" v="261" actId="20577"/>
          <ac:spMkLst>
            <pc:docMk/>
            <pc:sldMk cId="2663093844" sldId="516"/>
            <ac:spMk id="6" creationId="{0CA39C3C-B25E-C804-C832-61458138A925}"/>
          </ac:spMkLst>
        </pc:spChg>
      </pc:sldChg>
    </pc:docChg>
  </pc:docChgLst>
  <pc:docChgLst>
    <pc:chgData name="Luisanys Paola Granadillo Pereira" userId="S::luisanys_granadillo@soy.sena.edu.co::5f11a106-399a-44a6-bc20-c0f111fdaf21" providerId="AD" clId="Web-{1209695F-B021-EF0F-F13C-F968A2BCF4FC}"/>
    <pc:docChg chg="modSld">
      <pc:chgData name="Luisanys Paola Granadillo Pereira" userId="S::luisanys_granadillo@soy.sena.edu.co::5f11a106-399a-44a6-bc20-c0f111fdaf21" providerId="AD" clId="Web-{1209695F-B021-EF0F-F13C-F968A2BCF4FC}" dt="2023-07-19T01:27:28.533" v="8" actId="20577"/>
      <pc:docMkLst>
        <pc:docMk/>
      </pc:docMkLst>
      <pc:sldChg chg="modSp">
        <pc:chgData name="Luisanys Paola Granadillo Pereira" userId="S::luisanys_granadillo@soy.sena.edu.co::5f11a106-399a-44a6-bc20-c0f111fdaf21" providerId="AD" clId="Web-{1209695F-B021-EF0F-F13C-F968A2BCF4FC}" dt="2023-07-19T01:27:17.345" v="7" actId="1076"/>
        <pc:sldMkLst>
          <pc:docMk/>
          <pc:sldMk cId="685387458" sldId="499"/>
        </pc:sldMkLst>
        <pc:spChg chg="mod">
          <ac:chgData name="Luisanys Paola Granadillo Pereira" userId="S::luisanys_granadillo@soy.sena.edu.co::5f11a106-399a-44a6-bc20-c0f111fdaf21" providerId="AD" clId="Web-{1209695F-B021-EF0F-F13C-F968A2BCF4FC}" dt="2023-07-19T01:27:17.345" v="7" actId="1076"/>
          <ac:spMkLst>
            <pc:docMk/>
            <pc:sldMk cId="685387458" sldId="499"/>
            <ac:spMk id="7" creationId="{FBAA83CA-F5E1-3945-40AB-1CB1B233A0BF}"/>
          </ac:spMkLst>
        </pc:spChg>
      </pc:sldChg>
      <pc:sldChg chg="modSp">
        <pc:chgData name="Luisanys Paola Granadillo Pereira" userId="S::luisanys_granadillo@soy.sena.edu.co::5f11a106-399a-44a6-bc20-c0f111fdaf21" providerId="AD" clId="Web-{1209695F-B021-EF0F-F13C-F968A2BCF4FC}" dt="2023-07-19T01:27:28.533" v="8" actId="20577"/>
        <pc:sldMkLst>
          <pc:docMk/>
          <pc:sldMk cId="2874888774" sldId="502"/>
        </pc:sldMkLst>
        <pc:spChg chg="mod">
          <ac:chgData name="Luisanys Paola Granadillo Pereira" userId="S::luisanys_granadillo@soy.sena.edu.co::5f11a106-399a-44a6-bc20-c0f111fdaf21" providerId="AD" clId="Web-{1209695F-B021-EF0F-F13C-F968A2BCF4FC}" dt="2023-07-19T01:27:28.533" v="8" actId="20577"/>
          <ac:spMkLst>
            <pc:docMk/>
            <pc:sldMk cId="2874888774" sldId="502"/>
            <ac:spMk id="6" creationId="{0CA39C3C-B25E-C804-C832-61458138A925}"/>
          </ac:spMkLst>
        </pc:spChg>
      </pc:sldChg>
    </pc:docChg>
  </pc:docChgLst>
  <pc:docChgLst>
    <pc:chgData name="Luisanys Paola Granadillo Pereira" userId="S::luisanys_granadillo@soy.sena.edu.co::5f11a106-399a-44a6-bc20-c0f111fdaf21" providerId="AD" clId="Web-{F0B060F1-9D59-80CB-74DD-53602FC564DD}"/>
    <pc:docChg chg="delSld modSld">
      <pc:chgData name="Luisanys Paola Granadillo Pereira" userId="S::luisanys_granadillo@soy.sena.edu.co::5f11a106-399a-44a6-bc20-c0f111fdaf21" providerId="AD" clId="Web-{F0B060F1-9D59-80CB-74DD-53602FC564DD}" dt="2023-02-23T17:33:11.853" v="1112"/>
      <pc:docMkLst>
        <pc:docMk/>
      </pc:docMkLst>
      <pc:sldChg chg="modSp">
        <pc:chgData name="Luisanys Paola Granadillo Pereira" userId="S::luisanys_granadillo@soy.sena.edu.co::5f11a106-399a-44a6-bc20-c0f111fdaf21" providerId="AD" clId="Web-{F0B060F1-9D59-80CB-74DD-53602FC564DD}" dt="2023-02-23T17:23:06.912" v="737" actId="20577"/>
        <pc:sldMkLst>
          <pc:docMk/>
          <pc:sldMk cId="2874888774" sldId="502"/>
        </pc:sldMkLst>
        <pc:spChg chg="mod">
          <ac:chgData name="Luisanys Paola Granadillo Pereira" userId="S::luisanys_granadillo@soy.sena.edu.co::5f11a106-399a-44a6-bc20-c0f111fdaf21" providerId="AD" clId="Web-{F0B060F1-9D59-80CB-74DD-53602FC564DD}" dt="2023-02-23T17:23:06.912" v="737" actId="20577"/>
          <ac:spMkLst>
            <pc:docMk/>
            <pc:sldMk cId="2874888774" sldId="502"/>
            <ac:spMk id="6" creationId="{0CA39C3C-B25E-C804-C832-61458138A925}"/>
          </ac:spMkLst>
        </pc:spChg>
      </pc:sldChg>
      <pc:sldChg chg="modSp">
        <pc:chgData name="Luisanys Paola Granadillo Pereira" userId="S::luisanys_granadillo@soy.sena.edu.co::5f11a106-399a-44a6-bc20-c0f111fdaf21" providerId="AD" clId="Web-{F0B060F1-9D59-80CB-74DD-53602FC564DD}" dt="2023-02-23T17:24:00.959" v="740" actId="20577"/>
        <pc:sldMkLst>
          <pc:docMk/>
          <pc:sldMk cId="591205515" sldId="508"/>
        </pc:sldMkLst>
        <pc:spChg chg="mod">
          <ac:chgData name="Luisanys Paola Granadillo Pereira" userId="S::luisanys_granadillo@soy.sena.edu.co::5f11a106-399a-44a6-bc20-c0f111fdaf21" providerId="AD" clId="Web-{F0B060F1-9D59-80CB-74DD-53602FC564DD}" dt="2023-02-23T17:24:00.959" v="740" actId="20577"/>
          <ac:spMkLst>
            <pc:docMk/>
            <pc:sldMk cId="591205515" sldId="508"/>
            <ac:spMk id="7" creationId="{FBAA83CA-F5E1-3945-40AB-1CB1B233A0BF}"/>
          </ac:spMkLst>
        </pc:spChg>
        <pc:spChg chg="mod">
          <ac:chgData name="Luisanys Paola Granadillo Pereira" userId="S::luisanys_granadillo@soy.sena.edu.co::5f11a106-399a-44a6-bc20-c0f111fdaf21" providerId="AD" clId="Web-{F0B060F1-9D59-80CB-74DD-53602FC564DD}" dt="2023-02-23T17:20:51.427" v="621" actId="20577"/>
          <ac:spMkLst>
            <pc:docMk/>
            <pc:sldMk cId="591205515" sldId="508"/>
            <ac:spMk id="9" creationId="{FC78F7BD-2A34-855F-15C3-306C2603A128}"/>
          </ac:spMkLst>
        </pc:spChg>
      </pc:sldChg>
      <pc:sldChg chg="addSp modSp">
        <pc:chgData name="Luisanys Paola Granadillo Pereira" userId="S::luisanys_granadillo@soy.sena.edu.co::5f11a106-399a-44a6-bc20-c0f111fdaf21" providerId="AD" clId="Web-{F0B060F1-9D59-80CB-74DD-53602FC564DD}" dt="2023-02-23T17:28:32.976" v="834" actId="20577"/>
        <pc:sldMkLst>
          <pc:docMk/>
          <pc:sldMk cId="1401254827" sldId="509"/>
        </pc:sldMkLst>
        <pc:spChg chg="mod">
          <ac:chgData name="Luisanys Paola Granadillo Pereira" userId="S::luisanys_granadillo@soy.sena.edu.co::5f11a106-399a-44a6-bc20-c0f111fdaf21" providerId="AD" clId="Web-{F0B060F1-9D59-80CB-74DD-53602FC564DD}" dt="2023-02-23T17:09:31.095" v="1" actId="1076"/>
          <ac:spMkLst>
            <pc:docMk/>
            <pc:sldMk cId="1401254827" sldId="509"/>
            <ac:spMk id="5" creationId="{EEC5FDC4-9A2A-F31D-6455-7D47B1B835F3}"/>
          </ac:spMkLst>
        </pc:spChg>
        <pc:spChg chg="mod">
          <ac:chgData name="Luisanys Paola Granadillo Pereira" userId="S::luisanys_granadillo@soy.sena.edu.co::5f11a106-399a-44a6-bc20-c0f111fdaf21" providerId="AD" clId="Web-{F0B060F1-9D59-80CB-74DD-53602FC564DD}" dt="2023-02-23T17:28:32.976" v="834" actId="20577"/>
          <ac:spMkLst>
            <pc:docMk/>
            <pc:sldMk cId="1401254827" sldId="509"/>
            <ac:spMk id="6" creationId="{0CA39C3C-B25E-C804-C832-61458138A925}"/>
          </ac:spMkLst>
        </pc:spChg>
        <pc:picChg chg="add mod">
          <ac:chgData name="Luisanys Paola Granadillo Pereira" userId="S::luisanys_granadillo@soy.sena.edu.co::5f11a106-399a-44a6-bc20-c0f111fdaf21" providerId="AD" clId="Web-{F0B060F1-9D59-80CB-74DD-53602FC564DD}" dt="2023-02-23T17:09:43.923" v="3" actId="1076"/>
          <ac:picMkLst>
            <pc:docMk/>
            <pc:sldMk cId="1401254827" sldId="509"/>
            <ac:picMk id="7" creationId="{E8293EB9-A0F2-FE50-4865-ACB2115C9544}"/>
          </ac:picMkLst>
        </pc:picChg>
      </pc:sldChg>
      <pc:sldChg chg="del">
        <pc:chgData name="Luisanys Paola Granadillo Pereira" userId="S::luisanys_granadillo@soy.sena.edu.co::5f11a106-399a-44a6-bc20-c0f111fdaf21" providerId="AD" clId="Web-{F0B060F1-9D59-80CB-74DD-53602FC564DD}" dt="2023-02-23T17:28:46.773" v="835"/>
        <pc:sldMkLst>
          <pc:docMk/>
          <pc:sldMk cId="3515593632" sldId="510"/>
        </pc:sldMkLst>
      </pc:sldChg>
      <pc:sldChg chg="modSp">
        <pc:chgData name="Luisanys Paola Granadillo Pereira" userId="S::luisanys_granadillo@soy.sena.edu.co::5f11a106-399a-44a6-bc20-c0f111fdaf21" providerId="AD" clId="Web-{F0B060F1-9D59-80CB-74DD-53602FC564DD}" dt="2023-02-23T17:33:03.853" v="1110" actId="20577"/>
        <pc:sldMkLst>
          <pc:docMk/>
          <pc:sldMk cId="3849793902" sldId="511"/>
        </pc:sldMkLst>
        <pc:spChg chg="mod">
          <ac:chgData name="Luisanys Paola Granadillo Pereira" userId="S::luisanys_granadillo@soy.sena.edu.co::5f11a106-399a-44a6-bc20-c0f111fdaf21" providerId="AD" clId="Web-{F0B060F1-9D59-80CB-74DD-53602FC564DD}" dt="2023-02-23T17:33:03.853" v="1110" actId="20577"/>
          <ac:spMkLst>
            <pc:docMk/>
            <pc:sldMk cId="3849793902" sldId="511"/>
            <ac:spMk id="6" creationId="{0CA39C3C-B25E-C804-C832-61458138A925}"/>
          </ac:spMkLst>
        </pc:spChg>
      </pc:sldChg>
      <pc:sldChg chg="del">
        <pc:chgData name="Luisanys Paola Granadillo Pereira" userId="S::luisanys_granadillo@soy.sena.edu.co::5f11a106-399a-44a6-bc20-c0f111fdaf21" providerId="AD" clId="Web-{F0B060F1-9D59-80CB-74DD-53602FC564DD}" dt="2023-02-23T17:33:06.322" v="1111"/>
        <pc:sldMkLst>
          <pc:docMk/>
          <pc:sldMk cId="334234717" sldId="512"/>
        </pc:sldMkLst>
      </pc:sldChg>
      <pc:sldChg chg="del">
        <pc:chgData name="Luisanys Paola Granadillo Pereira" userId="S::luisanys_granadillo@soy.sena.edu.co::5f11a106-399a-44a6-bc20-c0f111fdaf21" providerId="AD" clId="Web-{F0B060F1-9D59-80CB-74DD-53602FC564DD}" dt="2023-02-23T17:33:11.853" v="1112"/>
        <pc:sldMkLst>
          <pc:docMk/>
          <pc:sldMk cId="2608311248" sldId="514"/>
        </pc:sldMkLst>
      </pc:sldChg>
    </pc:docChg>
  </pc:docChgLst>
  <pc:docChgLst>
    <pc:chgData name="Luisanys Paola Granadillo Pereira" userId="S::luisanys_granadillo@soy.sena.edu.co::5f11a106-399a-44a6-bc20-c0f111fdaf21" providerId="AD" clId="Web-{A9090F8B-8F8A-517E-4C97-A10C6776BCC9}"/>
    <pc:docChg chg="modSld">
      <pc:chgData name="Luisanys Paola Granadillo Pereira" userId="S::luisanys_granadillo@soy.sena.edu.co::5f11a106-399a-44a6-bc20-c0f111fdaf21" providerId="AD" clId="Web-{A9090F8B-8F8A-517E-4C97-A10C6776BCC9}" dt="2024-03-05T19:14:01.523" v="13" actId="20577"/>
      <pc:docMkLst>
        <pc:docMk/>
      </pc:docMkLst>
      <pc:sldChg chg="modSp">
        <pc:chgData name="Luisanys Paola Granadillo Pereira" userId="S::luisanys_granadillo@soy.sena.edu.co::5f11a106-399a-44a6-bc20-c0f111fdaf21" providerId="AD" clId="Web-{A9090F8B-8F8A-517E-4C97-A10C6776BCC9}" dt="2024-03-05T19:14:01.523" v="13" actId="20577"/>
        <pc:sldMkLst>
          <pc:docMk/>
          <pc:sldMk cId="3849793902" sldId="511"/>
        </pc:sldMkLst>
        <pc:spChg chg="mod">
          <ac:chgData name="Luisanys Paola Granadillo Pereira" userId="S::luisanys_granadillo@soy.sena.edu.co::5f11a106-399a-44a6-bc20-c0f111fdaf21" providerId="AD" clId="Web-{A9090F8B-8F8A-517E-4C97-A10C6776BCC9}" dt="2024-03-05T19:14:01.523" v="13" actId="20577"/>
          <ac:spMkLst>
            <pc:docMk/>
            <pc:sldMk cId="3849793902" sldId="511"/>
            <ac:spMk id="2" creationId="{CAC1D880-FC17-3789-2435-5FF7492EABD6}"/>
          </ac:spMkLst>
        </pc:spChg>
      </pc:sldChg>
      <pc:sldChg chg="addSp delSp modSp mod setBg">
        <pc:chgData name="Luisanys Paola Granadillo Pereira" userId="S::luisanys_granadillo@soy.sena.edu.co::5f11a106-399a-44a6-bc20-c0f111fdaf21" providerId="AD" clId="Web-{A9090F8B-8F8A-517E-4C97-A10C6776BCC9}" dt="2024-03-05T17:58:48.473" v="9" actId="1076"/>
        <pc:sldMkLst>
          <pc:docMk/>
          <pc:sldMk cId="3346854992" sldId="514"/>
        </pc:sldMkLst>
        <pc:spChg chg="topLvl">
          <ac:chgData name="Luisanys Paola Granadillo Pereira" userId="S::luisanys_granadillo@soy.sena.edu.co::5f11a106-399a-44a6-bc20-c0f111fdaf21" providerId="AD" clId="Web-{A9090F8B-8F8A-517E-4C97-A10C6776BCC9}" dt="2024-03-05T17:05:23.569" v="1"/>
          <ac:spMkLst>
            <pc:docMk/>
            <pc:sldMk cId="3346854992" sldId="514"/>
            <ac:spMk id="9" creationId="{DED4273B-6453-DEC1-B568-D49EC7EC0F21}"/>
          </ac:spMkLst>
        </pc:spChg>
        <pc:spChg chg="mod">
          <ac:chgData name="Luisanys Paola Granadillo Pereira" userId="S::luisanys_granadillo@soy.sena.edu.co::5f11a106-399a-44a6-bc20-c0f111fdaf21" providerId="AD" clId="Web-{A9090F8B-8F8A-517E-4C97-A10C6776BCC9}" dt="2024-03-05T17:54:41.869" v="8" actId="20577"/>
          <ac:spMkLst>
            <pc:docMk/>
            <pc:sldMk cId="3346854992" sldId="514"/>
            <ac:spMk id="14" creationId="{22783BAF-BB87-4504-E940-5D1D0F97FC47}"/>
          </ac:spMkLst>
        </pc:spChg>
        <pc:spChg chg="mod topLvl">
          <ac:chgData name="Luisanys Paola Granadillo Pereira" userId="S::luisanys_granadillo@soy.sena.edu.co::5f11a106-399a-44a6-bc20-c0f111fdaf21" providerId="AD" clId="Web-{A9090F8B-8F8A-517E-4C97-A10C6776BCC9}" dt="2024-03-05T17:09:17.092" v="5"/>
          <ac:spMkLst>
            <pc:docMk/>
            <pc:sldMk cId="3346854992" sldId="514"/>
            <ac:spMk id="17" creationId="{4263D3B1-F182-4E0B-2A6C-E077A771AB5E}"/>
          </ac:spMkLst>
        </pc:spChg>
        <pc:grpChg chg="add del">
          <ac:chgData name="Luisanys Paola Granadillo Pereira" userId="S::luisanys_granadillo@soy.sena.edu.co::5f11a106-399a-44a6-bc20-c0f111fdaf21" providerId="AD" clId="Web-{A9090F8B-8F8A-517E-4C97-A10C6776BCC9}" dt="2024-03-05T17:05:23.569" v="1"/>
          <ac:grpSpMkLst>
            <pc:docMk/>
            <pc:sldMk cId="3346854992" sldId="514"/>
            <ac:grpSpMk id="3" creationId="{19E97C48-4163-790A-C5E5-8DB27039C343}"/>
          </ac:grpSpMkLst>
        </pc:grpChg>
        <pc:grpChg chg="mod">
          <ac:chgData name="Luisanys Paola Granadillo Pereira" userId="S::luisanys_granadillo@soy.sena.edu.co::5f11a106-399a-44a6-bc20-c0f111fdaf21" providerId="AD" clId="Web-{A9090F8B-8F8A-517E-4C97-A10C6776BCC9}" dt="2024-03-05T17:05:32.272" v="3" actId="1076"/>
          <ac:grpSpMkLst>
            <pc:docMk/>
            <pc:sldMk cId="3346854992" sldId="514"/>
            <ac:grpSpMk id="13" creationId="{C6B8BF2F-2436-2A9D-C56F-B62B3309D53A}"/>
          </ac:grpSpMkLst>
        </pc:grpChg>
        <pc:grpChg chg="add del mod">
          <ac:chgData name="Luisanys Paola Granadillo Pereira" userId="S::luisanys_granadillo@soy.sena.edu.co::5f11a106-399a-44a6-bc20-c0f111fdaf21" providerId="AD" clId="Web-{A9090F8B-8F8A-517E-4C97-A10C6776BCC9}" dt="2024-03-05T17:58:48.473" v="9" actId="1076"/>
          <ac:grpSpMkLst>
            <pc:docMk/>
            <pc:sldMk cId="3346854992" sldId="514"/>
            <ac:grpSpMk id="22" creationId="{EAC01716-D6BC-7EBB-4216-8E0E114F52C2}"/>
          </ac:grpSpMkLst>
        </pc:grpChg>
        <pc:picChg chg="del topLvl">
          <ac:chgData name="Luisanys Paola Granadillo Pereira" userId="S::luisanys_granadillo@soy.sena.edu.co::5f11a106-399a-44a6-bc20-c0f111fdaf21" providerId="AD" clId="Web-{A9090F8B-8F8A-517E-4C97-A10C6776BCC9}" dt="2024-03-05T17:05:23.569" v="1"/>
          <ac:picMkLst>
            <pc:docMk/>
            <pc:sldMk cId="3346854992" sldId="514"/>
            <ac:picMk id="8" creationId="{39962C62-2645-5843-3A4C-BD12EB7A56FB}"/>
          </ac:picMkLst>
        </pc:picChg>
        <pc:picChg chg="add del mod topLvl">
          <ac:chgData name="Luisanys Paola Granadillo Pereira" userId="S::luisanys_granadillo@soy.sena.edu.co::5f11a106-399a-44a6-bc20-c0f111fdaf21" providerId="AD" clId="Web-{A9090F8B-8F8A-517E-4C97-A10C6776BCC9}" dt="2024-03-05T17:09:17.092" v="5"/>
          <ac:picMkLst>
            <pc:docMk/>
            <pc:sldMk cId="3346854992" sldId="514"/>
            <ac:picMk id="1032" creationId="{144A6FC1-906F-08B1-0B73-016FD2DC2783}"/>
          </ac:picMkLst>
        </pc:picChg>
      </pc:sldChg>
    </pc:docChg>
  </pc:docChgLst>
  <pc:docChgLst>
    <pc:chgData name="Luisanys Paola Granadillo Pereira" userId="S::luisanys_granadillo@soy.sena.edu.co::5f11a106-399a-44a6-bc20-c0f111fdaf21" providerId="AD" clId="Web-{53054395-0004-5456-BE07-C1F5D821BF4A}"/>
    <pc:docChg chg="modSld">
      <pc:chgData name="Luisanys Paola Granadillo Pereira" userId="S::luisanys_granadillo@soy.sena.edu.co::5f11a106-399a-44a6-bc20-c0f111fdaf21" providerId="AD" clId="Web-{53054395-0004-5456-BE07-C1F5D821BF4A}" dt="2023-07-19T02:23:27.833" v="96" actId="20577"/>
      <pc:docMkLst>
        <pc:docMk/>
      </pc:docMkLst>
      <pc:sldChg chg="modSp">
        <pc:chgData name="Luisanys Paola Granadillo Pereira" userId="S::luisanys_granadillo@soy.sena.edu.co::5f11a106-399a-44a6-bc20-c0f111fdaf21" providerId="AD" clId="Web-{53054395-0004-5456-BE07-C1F5D821BF4A}" dt="2023-07-19T02:20:53.752" v="94" actId="1076"/>
        <pc:sldMkLst>
          <pc:docMk/>
          <pc:sldMk cId="591205515" sldId="508"/>
        </pc:sldMkLst>
        <pc:spChg chg="mod">
          <ac:chgData name="Luisanys Paola Granadillo Pereira" userId="S::luisanys_granadillo@soy.sena.edu.co::5f11a106-399a-44a6-bc20-c0f111fdaf21" providerId="AD" clId="Web-{53054395-0004-5456-BE07-C1F5D821BF4A}" dt="2023-07-19T02:15:41.808" v="50" actId="20577"/>
          <ac:spMkLst>
            <pc:docMk/>
            <pc:sldMk cId="591205515" sldId="508"/>
            <ac:spMk id="7" creationId="{FBAA83CA-F5E1-3945-40AB-1CB1B233A0BF}"/>
          </ac:spMkLst>
        </pc:spChg>
        <pc:spChg chg="mod">
          <ac:chgData name="Luisanys Paola Granadillo Pereira" userId="S::luisanys_granadillo@soy.sena.edu.co::5f11a106-399a-44a6-bc20-c0f111fdaf21" providerId="AD" clId="Web-{53054395-0004-5456-BE07-C1F5D821BF4A}" dt="2023-07-19T02:20:53.752" v="94" actId="1076"/>
          <ac:spMkLst>
            <pc:docMk/>
            <pc:sldMk cId="591205515" sldId="508"/>
            <ac:spMk id="9" creationId="{FC78F7BD-2A34-855F-15C3-306C2603A128}"/>
          </ac:spMkLst>
        </pc:spChg>
      </pc:sldChg>
      <pc:sldChg chg="modSp">
        <pc:chgData name="Luisanys Paola Granadillo Pereira" userId="S::luisanys_granadillo@soy.sena.edu.co::5f11a106-399a-44a6-bc20-c0f111fdaf21" providerId="AD" clId="Web-{53054395-0004-5456-BE07-C1F5D821BF4A}" dt="2023-07-19T02:21:06.893" v="95" actId="20577"/>
        <pc:sldMkLst>
          <pc:docMk/>
          <pc:sldMk cId="1401254827" sldId="509"/>
        </pc:sldMkLst>
        <pc:spChg chg="mod">
          <ac:chgData name="Luisanys Paola Granadillo Pereira" userId="S::luisanys_granadillo@soy.sena.edu.co::5f11a106-399a-44a6-bc20-c0f111fdaf21" providerId="AD" clId="Web-{53054395-0004-5456-BE07-C1F5D821BF4A}" dt="2023-07-19T02:21:06.893" v="95" actId="20577"/>
          <ac:spMkLst>
            <pc:docMk/>
            <pc:sldMk cId="1401254827" sldId="509"/>
            <ac:spMk id="6" creationId="{0CA39C3C-B25E-C804-C832-61458138A925}"/>
          </ac:spMkLst>
        </pc:spChg>
      </pc:sldChg>
      <pc:sldChg chg="modSp">
        <pc:chgData name="Luisanys Paola Granadillo Pereira" userId="S::luisanys_granadillo@soy.sena.edu.co::5f11a106-399a-44a6-bc20-c0f111fdaf21" providerId="AD" clId="Web-{53054395-0004-5456-BE07-C1F5D821BF4A}" dt="2023-07-19T02:15:48.714" v="51" actId="1076"/>
        <pc:sldMkLst>
          <pc:docMk/>
          <pc:sldMk cId="3346854992" sldId="514"/>
        </pc:sldMkLst>
        <pc:spChg chg="mod">
          <ac:chgData name="Luisanys Paola Granadillo Pereira" userId="S::luisanys_granadillo@soy.sena.edu.co::5f11a106-399a-44a6-bc20-c0f111fdaf21" providerId="AD" clId="Web-{53054395-0004-5456-BE07-C1F5D821BF4A}" dt="2023-07-19T02:15:48.714" v="51" actId="1076"/>
          <ac:spMkLst>
            <pc:docMk/>
            <pc:sldMk cId="3346854992" sldId="514"/>
            <ac:spMk id="25" creationId="{842F58EC-E661-F5D6-6BBB-44167BDA0E7D}"/>
          </ac:spMkLst>
        </pc:spChg>
      </pc:sldChg>
      <pc:sldChg chg="modSp">
        <pc:chgData name="Luisanys Paola Granadillo Pereira" userId="S::luisanys_granadillo@soy.sena.edu.co::5f11a106-399a-44a6-bc20-c0f111fdaf21" providerId="AD" clId="Web-{53054395-0004-5456-BE07-C1F5D821BF4A}" dt="2023-07-19T02:13:03.366" v="42" actId="20577"/>
        <pc:sldMkLst>
          <pc:docMk/>
          <pc:sldMk cId="1131647866" sldId="515"/>
        </pc:sldMkLst>
        <pc:spChg chg="mod">
          <ac:chgData name="Luisanys Paola Granadillo Pereira" userId="S::luisanys_granadillo@soy.sena.edu.co::5f11a106-399a-44a6-bc20-c0f111fdaf21" providerId="AD" clId="Web-{53054395-0004-5456-BE07-C1F5D821BF4A}" dt="2023-07-19T02:13:03.366" v="42" actId="20577"/>
          <ac:spMkLst>
            <pc:docMk/>
            <pc:sldMk cId="1131647866" sldId="515"/>
            <ac:spMk id="6" creationId="{0CA39C3C-B25E-C804-C832-61458138A925}"/>
          </ac:spMkLst>
        </pc:spChg>
      </pc:sldChg>
      <pc:sldChg chg="modSp">
        <pc:chgData name="Luisanys Paola Granadillo Pereira" userId="S::luisanys_granadillo@soy.sena.edu.co::5f11a106-399a-44a6-bc20-c0f111fdaf21" providerId="AD" clId="Web-{53054395-0004-5456-BE07-C1F5D821BF4A}" dt="2023-07-19T02:23:27.833" v="96" actId="20577"/>
        <pc:sldMkLst>
          <pc:docMk/>
          <pc:sldMk cId="2663093844" sldId="516"/>
        </pc:sldMkLst>
        <pc:spChg chg="mod">
          <ac:chgData name="Luisanys Paola Granadillo Pereira" userId="S::luisanys_granadillo@soy.sena.edu.co::5f11a106-399a-44a6-bc20-c0f111fdaf21" providerId="AD" clId="Web-{53054395-0004-5456-BE07-C1F5D821BF4A}" dt="2023-07-19T02:23:27.833" v="96" actId="20577"/>
          <ac:spMkLst>
            <pc:docMk/>
            <pc:sldMk cId="2663093844" sldId="516"/>
            <ac:spMk id="6" creationId="{0CA39C3C-B25E-C804-C832-61458138A925}"/>
          </ac:spMkLst>
        </pc:spChg>
      </pc:sldChg>
    </pc:docChg>
  </pc:docChgLst>
  <pc:docChgLst>
    <pc:chgData name="Luisanys Paola Granadillo Pereira" userId="5f11a106-399a-44a6-bc20-c0f111fdaf21" providerId="ADAL" clId="{5312136B-EC3A-0442-8098-E6C39F380830}"/>
    <pc:docChg chg="undo custSel modSld">
      <pc:chgData name="Luisanys Paola Granadillo Pereira" userId="5f11a106-399a-44a6-bc20-c0f111fdaf21" providerId="ADAL" clId="{5312136B-EC3A-0442-8098-E6C39F380830}" dt="2023-02-26T02:34:18.953" v="338" actId="20577"/>
      <pc:docMkLst>
        <pc:docMk/>
      </pc:docMkLst>
      <pc:sldChg chg="addSp modSp">
        <pc:chgData name="Luisanys Paola Granadillo Pereira" userId="5f11a106-399a-44a6-bc20-c0f111fdaf21" providerId="ADAL" clId="{5312136B-EC3A-0442-8098-E6C39F380830}" dt="2023-02-26T02:27:42.514" v="218" actId="1076"/>
        <pc:sldMkLst>
          <pc:docMk/>
          <pc:sldMk cId="3079616696" sldId="468"/>
        </pc:sldMkLst>
        <pc:picChg chg="add mod">
          <ac:chgData name="Luisanys Paola Granadillo Pereira" userId="5f11a106-399a-44a6-bc20-c0f111fdaf21" providerId="ADAL" clId="{5312136B-EC3A-0442-8098-E6C39F380830}" dt="2023-02-26T02:27:42.514" v="218" actId="1076"/>
          <ac:picMkLst>
            <pc:docMk/>
            <pc:sldMk cId="3079616696" sldId="468"/>
            <ac:picMk id="4" creationId="{6A06280B-5CA5-F49C-0132-8678F30452B0}"/>
          </ac:picMkLst>
        </pc:picChg>
      </pc:sldChg>
      <pc:sldChg chg="addSp delSp modSp">
        <pc:chgData name="Luisanys Paola Granadillo Pereira" userId="5f11a106-399a-44a6-bc20-c0f111fdaf21" providerId="ADAL" clId="{5312136B-EC3A-0442-8098-E6C39F380830}" dt="2023-02-26T02:30:17.462" v="254" actId="1076"/>
        <pc:sldMkLst>
          <pc:docMk/>
          <pc:sldMk cId="2874888774" sldId="502"/>
        </pc:sldMkLst>
        <pc:spChg chg="mod">
          <ac:chgData name="Luisanys Paola Granadillo Pereira" userId="5f11a106-399a-44a6-bc20-c0f111fdaf21" providerId="ADAL" clId="{5312136B-EC3A-0442-8098-E6C39F380830}" dt="2023-02-26T02:29:27.042" v="240" actId="1076"/>
          <ac:spMkLst>
            <pc:docMk/>
            <pc:sldMk cId="2874888774" sldId="502"/>
            <ac:spMk id="6" creationId="{0CA39C3C-B25E-C804-C832-61458138A925}"/>
          </ac:spMkLst>
        </pc:spChg>
        <pc:spChg chg="add del">
          <ac:chgData name="Luisanys Paola Granadillo Pereira" userId="5f11a106-399a-44a6-bc20-c0f111fdaf21" providerId="ADAL" clId="{5312136B-EC3A-0442-8098-E6C39F380830}" dt="2023-02-26T02:29:00.253" v="234" actId="22"/>
          <ac:spMkLst>
            <pc:docMk/>
            <pc:sldMk cId="2874888774" sldId="502"/>
            <ac:spMk id="8" creationId="{BBE2EFFB-6CEE-F30D-7995-E670F327B372}"/>
          </ac:spMkLst>
        </pc:spChg>
        <pc:picChg chg="add mod">
          <ac:chgData name="Luisanys Paola Granadillo Pereira" userId="5f11a106-399a-44a6-bc20-c0f111fdaf21" providerId="ADAL" clId="{5312136B-EC3A-0442-8098-E6C39F380830}" dt="2023-02-26T02:30:17.462" v="254" actId="1076"/>
          <ac:picMkLst>
            <pc:docMk/>
            <pc:sldMk cId="2874888774" sldId="502"/>
            <ac:picMk id="10" creationId="{C1257177-588E-78F0-E9EB-C7343A913BD4}"/>
          </ac:picMkLst>
        </pc:picChg>
      </pc:sldChg>
      <pc:sldChg chg="addSp modSp">
        <pc:chgData name="Luisanys Paola Granadillo Pereira" userId="5f11a106-399a-44a6-bc20-c0f111fdaf21" providerId="ADAL" clId="{5312136B-EC3A-0442-8098-E6C39F380830}" dt="2023-02-26T02:28:46.066" v="232" actId="1076"/>
        <pc:sldMkLst>
          <pc:docMk/>
          <pc:sldMk cId="2742048982" sldId="504"/>
        </pc:sldMkLst>
        <pc:picChg chg="add mod">
          <ac:chgData name="Luisanys Paola Granadillo Pereira" userId="5f11a106-399a-44a6-bc20-c0f111fdaf21" providerId="ADAL" clId="{5312136B-EC3A-0442-8098-E6C39F380830}" dt="2023-02-26T02:28:46.066" v="232" actId="1076"/>
          <ac:picMkLst>
            <pc:docMk/>
            <pc:sldMk cId="2742048982" sldId="504"/>
            <ac:picMk id="8" creationId="{51AD0E4A-64E2-2866-A7F3-B425DAF4BD06}"/>
          </ac:picMkLst>
        </pc:picChg>
      </pc:sldChg>
      <pc:sldChg chg="addSp modSp">
        <pc:chgData name="Luisanys Paola Granadillo Pereira" userId="5f11a106-399a-44a6-bc20-c0f111fdaf21" providerId="ADAL" clId="{5312136B-EC3A-0442-8098-E6C39F380830}" dt="2023-02-26T02:31:31.434" v="273" actId="1076"/>
        <pc:sldMkLst>
          <pc:docMk/>
          <pc:sldMk cId="1401254827" sldId="509"/>
        </pc:sldMkLst>
        <pc:spChg chg="mod">
          <ac:chgData name="Luisanys Paola Granadillo Pereira" userId="5f11a106-399a-44a6-bc20-c0f111fdaf21" providerId="ADAL" clId="{5312136B-EC3A-0442-8098-E6C39F380830}" dt="2023-02-26T02:31:06.325" v="266" actId="20577"/>
          <ac:spMkLst>
            <pc:docMk/>
            <pc:sldMk cId="1401254827" sldId="509"/>
            <ac:spMk id="4" creationId="{B987FD05-8B8A-E978-366F-97DF799DBA37}"/>
          </ac:spMkLst>
        </pc:spChg>
        <pc:picChg chg="add mod">
          <ac:chgData name="Luisanys Paola Granadillo Pereira" userId="5f11a106-399a-44a6-bc20-c0f111fdaf21" providerId="ADAL" clId="{5312136B-EC3A-0442-8098-E6C39F380830}" dt="2023-02-26T02:31:31.434" v="273" actId="1076"/>
          <ac:picMkLst>
            <pc:docMk/>
            <pc:sldMk cId="1401254827" sldId="509"/>
            <ac:picMk id="8" creationId="{66E5F0B8-B787-4670-095E-74A3E4FE4FAC}"/>
          </ac:picMkLst>
        </pc:picChg>
      </pc:sldChg>
      <pc:sldChg chg="addSp modSp">
        <pc:chgData name="Luisanys Paola Granadillo Pereira" userId="5f11a106-399a-44a6-bc20-c0f111fdaf21" providerId="ADAL" clId="{5312136B-EC3A-0442-8098-E6C39F380830}" dt="2023-02-26T02:33:22.209" v="308" actId="20577"/>
        <pc:sldMkLst>
          <pc:docMk/>
          <pc:sldMk cId="3849793902" sldId="511"/>
        </pc:sldMkLst>
        <pc:spChg chg="mod">
          <ac:chgData name="Luisanys Paola Granadillo Pereira" userId="5f11a106-399a-44a6-bc20-c0f111fdaf21" providerId="ADAL" clId="{5312136B-EC3A-0442-8098-E6C39F380830}" dt="2023-02-26T02:32:15.854" v="285" actId="20577"/>
          <ac:spMkLst>
            <pc:docMk/>
            <pc:sldMk cId="3849793902" sldId="511"/>
            <ac:spMk id="4" creationId="{B987FD05-8B8A-E978-366F-97DF799DBA37}"/>
          </ac:spMkLst>
        </pc:spChg>
        <pc:spChg chg="mod">
          <ac:chgData name="Luisanys Paola Granadillo Pereira" userId="5f11a106-399a-44a6-bc20-c0f111fdaf21" providerId="ADAL" clId="{5312136B-EC3A-0442-8098-E6C39F380830}" dt="2023-02-26T02:33:22.209" v="308" actId="20577"/>
          <ac:spMkLst>
            <pc:docMk/>
            <pc:sldMk cId="3849793902" sldId="511"/>
            <ac:spMk id="5" creationId="{EEC5FDC4-9A2A-F31D-6455-7D47B1B835F3}"/>
          </ac:spMkLst>
        </pc:spChg>
        <pc:spChg chg="mod">
          <ac:chgData name="Luisanys Paola Granadillo Pereira" userId="5f11a106-399a-44a6-bc20-c0f111fdaf21" providerId="ADAL" clId="{5312136B-EC3A-0442-8098-E6C39F380830}" dt="2023-02-26T02:17:50.744" v="201" actId="5793"/>
          <ac:spMkLst>
            <pc:docMk/>
            <pc:sldMk cId="3849793902" sldId="511"/>
            <ac:spMk id="6" creationId="{0CA39C3C-B25E-C804-C832-61458138A925}"/>
          </ac:spMkLst>
        </pc:spChg>
        <pc:picChg chg="add mod">
          <ac:chgData name="Luisanys Paola Granadillo Pereira" userId="5f11a106-399a-44a6-bc20-c0f111fdaf21" providerId="ADAL" clId="{5312136B-EC3A-0442-8098-E6C39F380830}" dt="2023-02-26T02:32:37.404" v="295" actId="1076"/>
          <ac:picMkLst>
            <pc:docMk/>
            <pc:sldMk cId="3849793902" sldId="511"/>
            <ac:picMk id="7" creationId="{B1CB6BF9-C46B-673C-00E0-AE0661DEDDBA}"/>
          </ac:picMkLst>
        </pc:picChg>
        <pc:picChg chg="add">
          <ac:chgData name="Luisanys Paola Granadillo Pereira" userId="5f11a106-399a-44a6-bc20-c0f111fdaf21" providerId="ADAL" clId="{5312136B-EC3A-0442-8098-E6C39F380830}" dt="2023-02-26T02:33:06.226" v="296" actId="22"/>
          <ac:picMkLst>
            <pc:docMk/>
            <pc:sldMk cId="3849793902" sldId="511"/>
            <ac:picMk id="9" creationId="{D4137C37-DE3C-F75A-D109-AF701FF09CCE}"/>
          </ac:picMkLst>
        </pc:picChg>
      </pc:sldChg>
      <pc:sldChg chg="addSp delSp modSp">
        <pc:chgData name="Luisanys Paola Granadillo Pereira" userId="5f11a106-399a-44a6-bc20-c0f111fdaf21" providerId="ADAL" clId="{5312136B-EC3A-0442-8098-E6C39F380830}" dt="2023-02-26T02:34:18.953" v="338" actId="20577"/>
        <pc:sldMkLst>
          <pc:docMk/>
          <pc:sldMk cId="2783826644" sldId="513"/>
        </pc:sldMkLst>
        <pc:spChg chg="mod">
          <ac:chgData name="Luisanys Paola Granadillo Pereira" userId="5f11a106-399a-44a6-bc20-c0f111fdaf21" providerId="ADAL" clId="{5312136B-EC3A-0442-8098-E6C39F380830}" dt="2023-02-26T02:34:18.953" v="338" actId="20577"/>
          <ac:spMkLst>
            <pc:docMk/>
            <pc:sldMk cId="2783826644" sldId="513"/>
            <ac:spMk id="4" creationId="{B987FD05-8B8A-E978-366F-97DF799DBA37}"/>
          </ac:spMkLst>
        </pc:spChg>
        <pc:spChg chg="mod">
          <ac:chgData name="Luisanys Paola Granadillo Pereira" userId="5f11a106-399a-44a6-bc20-c0f111fdaf21" providerId="ADAL" clId="{5312136B-EC3A-0442-8098-E6C39F380830}" dt="2023-02-26T02:33:57.189" v="325" actId="20577"/>
          <ac:spMkLst>
            <pc:docMk/>
            <pc:sldMk cId="2783826644" sldId="513"/>
            <ac:spMk id="5" creationId="{EEC5FDC4-9A2A-F31D-6455-7D47B1B835F3}"/>
          </ac:spMkLst>
        </pc:spChg>
        <pc:picChg chg="add del">
          <ac:chgData name="Luisanys Paola Granadillo Pereira" userId="5f11a106-399a-44a6-bc20-c0f111fdaf21" providerId="ADAL" clId="{5312136B-EC3A-0442-8098-E6C39F380830}" dt="2023-02-26T02:33:35.751" v="311" actId="22"/>
          <ac:picMkLst>
            <pc:docMk/>
            <pc:sldMk cId="2783826644" sldId="513"/>
            <ac:picMk id="7" creationId="{4E11A077-D804-D1A4-7DCB-0F31E50A7621}"/>
          </ac:picMkLst>
        </pc:picChg>
        <pc:picChg chg="add">
          <ac:chgData name="Luisanys Paola Granadillo Pereira" userId="5f11a106-399a-44a6-bc20-c0f111fdaf21" providerId="ADAL" clId="{5312136B-EC3A-0442-8098-E6C39F380830}" dt="2023-02-26T02:33:51.369" v="313" actId="22"/>
          <ac:picMkLst>
            <pc:docMk/>
            <pc:sldMk cId="2783826644" sldId="513"/>
            <ac:picMk id="9" creationId="{B29165A2-27B0-CA10-C875-E2B07454DC37}"/>
          </ac:picMkLst>
        </pc:picChg>
        <pc:picChg chg="add">
          <ac:chgData name="Luisanys Paola Granadillo Pereira" userId="5f11a106-399a-44a6-bc20-c0f111fdaf21" providerId="ADAL" clId="{5312136B-EC3A-0442-8098-E6C39F380830}" dt="2023-02-26T02:34:08.930" v="326" actId="22"/>
          <ac:picMkLst>
            <pc:docMk/>
            <pc:sldMk cId="2783826644" sldId="513"/>
            <ac:picMk id="11" creationId="{664B3D37-C9BE-2285-67D4-320E742C8589}"/>
          </ac:picMkLst>
        </pc:picChg>
      </pc:sldChg>
    </pc:docChg>
  </pc:docChgLst>
  <pc:docChgLst>
    <pc:chgData name="Maria Camila Barragan Pantoja" userId="S::maria.barragan80@soy.sena.edu.co::a7140e95-e47a-4a02-b81c-16ea1e75d762" providerId="AD" clId="Web-{0949A0F5-74CD-4B33-A031-9E266226AF56}"/>
    <pc:docChg chg="modSld">
      <pc:chgData name="Maria Camila Barragan Pantoja" userId="S::maria.barragan80@soy.sena.edu.co::a7140e95-e47a-4a02-b81c-16ea1e75d762" providerId="AD" clId="Web-{0949A0F5-74CD-4B33-A031-9E266226AF56}" dt="2023-07-01T17:26:26.576" v="6" actId="20577"/>
      <pc:docMkLst>
        <pc:docMk/>
      </pc:docMkLst>
      <pc:sldChg chg="modSp">
        <pc:chgData name="Maria Camila Barragan Pantoja" userId="S::maria.barragan80@soy.sena.edu.co::a7140e95-e47a-4a02-b81c-16ea1e75d762" providerId="AD" clId="Web-{0949A0F5-74CD-4B33-A031-9E266226AF56}" dt="2023-07-01T17:26:26.576" v="6" actId="20577"/>
        <pc:sldMkLst>
          <pc:docMk/>
          <pc:sldMk cId="2843109265" sldId="505"/>
        </pc:sldMkLst>
        <pc:spChg chg="mod">
          <ac:chgData name="Maria Camila Barragan Pantoja" userId="S::maria.barragan80@soy.sena.edu.co::a7140e95-e47a-4a02-b81c-16ea1e75d762" providerId="AD" clId="Web-{0949A0F5-74CD-4B33-A031-9E266226AF56}" dt="2023-07-01T17:26:26.576" v="6" actId="20577"/>
          <ac:spMkLst>
            <pc:docMk/>
            <pc:sldMk cId="2843109265" sldId="505"/>
            <ac:spMk id="24" creationId="{AF8ED4B5-B0F0-DA61-CE59-7D3164807EBC}"/>
          </ac:spMkLst>
        </pc:spChg>
      </pc:sldChg>
    </pc:docChg>
  </pc:docChgLst>
  <pc:docChgLst>
    <pc:chgData name="Maria Camila Barragan Pantoja" userId="a7140e95-e47a-4a02-b81c-16ea1e75d762" providerId="ADAL" clId="{6DB479CC-1377-4781-914A-172EAE458B53}"/>
    <pc:docChg chg="custSel modSld">
      <pc:chgData name="Maria Camila Barragan Pantoja" userId="a7140e95-e47a-4a02-b81c-16ea1e75d762" providerId="ADAL" clId="{6DB479CC-1377-4781-914A-172EAE458B53}" dt="2023-09-16T00:20:29.200" v="357" actId="20577"/>
      <pc:docMkLst>
        <pc:docMk/>
      </pc:docMkLst>
      <pc:sldChg chg="modSp mod">
        <pc:chgData name="Maria Camila Barragan Pantoja" userId="a7140e95-e47a-4a02-b81c-16ea1e75d762" providerId="ADAL" clId="{6DB479CC-1377-4781-914A-172EAE458B53}" dt="2023-09-16T00:20:29.200" v="357" actId="20577"/>
        <pc:sldMkLst>
          <pc:docMk/>
          <pc:sldMk cId="3849793902" sldId="511"/>
        </pc:sldMkLst>
        <pc:spChg chg="mod">
          <ac:chgData name="Maria Camila Barragan Pantoja" userId="a7140e95-e47a-4a02-b81c-16ea1e75d762" providerId="ADAL" clId="{6DB479CC-1377-4781-914A-172EAE458B53}" dt="2023-09-16T00:13:58.135" v="54" actId="14100"/>
          <ac:spMkLst>
            <pc:docMk/>
            <pc:sldMk cId="3849793902" sldId="511"/>
            <ac:spMk id="2" creationId="{CAC1D880-FC17-3789-2435-5FF7492EABD6}"/>
          </ac:spMkLst>
        </pc:spChg>
        <pc:spChg chg="mod">
          <ac:chgData name="Maria Camila Barragan Pantoja" userId="a7140e95-e47a-4a02-b81c-16ea1e75d762" providerId="ADAL" clId="{6DB479CC-1377-4781-914A-172EAE458B53}" dt="2023-09-16T00:20:29.200" v="357" actId="20577"/>
          <ac:spMkLst>
            <pc:docMk/>
            <pc:sldMk cId="3849793902" sldId="511"/>
            <ac:spMk id="6" creationId="{0CA39C3C-B25E-C804-C832-61458138A925}"/>
          </ac:spMkLst>
        </pc:spChg>
      </pc:sldChg>
    </pc:docChg>
  </pc:docChgLst>
  <pc:docChgLst>
    <pc:chgData name="Maria Camila Barragan Pantoja" userId="a7140e95-e47a-4a02-b81c-16ea1e75d762" providerId="ADAL" clId="{F78BD16E-AE8B-4704-95DE-CC52FA1DA69E}"/>
    <pc:docChg chg="undo custSel addSld modSld sldOrd">
      <pc:chgData name="Maria Camila Barragan Pantoja" userId="a7140e95-e47a-4a02-b81c-16ea1e75d762" providerId="ADAL" clId="{F78BD16E-AE8B-4704-95DE-CC52FA1DA69E}" dt="2023-04-15T11:35:57.426" v="4773" actId="20577"/>
      <pc:docMkLst>
        <pc:docMk/>
      </pc:docMkLst>
      <pc:sldChg chg="delSp modSp mod">
        <pc:chgData name="Maria Camila Barragan Pantoja" userId="a7140e95-e47a-4a02-b81c-16ea1e75d762" providerId="ADAL" clId="{F78BD16E-AE8B-4704-95DE-CC52FA1DA69E}" dt="2023-04-14T23:05:36.700" v="3571" actId="478"/>
        <pc:sldMkLst>
          <pc:docMk/>
          <pc:sldMk cId="3079616696" sldId="468"/>
        </pc:sldMkLst>
        <pc:spChg chg="mod">
          <ac:chgData name="Maria Camila Barragan Pantoja" userId="a7140e95-e47a-4a02-b81c-16ea1e75d762" providerId="ADAL" clId="{F78BD16E-AE8B-4704-95DE-CC52FA1DA69E}" dt="2023-04-07T16:03:20.508" v="161" actId="20577"/>
          <ac:spMkLst>
            <pc:docMk/>
            <pc:sldMk cId="3079616696" sldId="468"/>
            <ac:spMk id="7" creationId="{00000000-0000-0000-0000-000000000000}"/>
          </ac:spMkLst>
        </pc:spChg>
        <pc:picChg chg="del">
          <ac:chgData name="Maria Camila Barragan Pantoja" userId="a7140e95-e47a-4a02-b81c-16ea1e75d762" providerId="ADAL" clId="{F78BD16E-AE8B-4704-95DE-CC52FA1DA69E}" dt="2023-04-14T23:05:36.700" v="3571" actId="478"/>
          <ac:picMkLst>
            <pc:docMk/>
            <pc:sldMk cId="3079616696" sldId="468"/>
            <ac:picMk id="4" creationId="{6A06280B-5CA5-F49C-0132-8678F30452B0}"/>
          </ac:picMkLst>
        </pc:picChg>
      </pc:sldChg>
      <pc:sldChg chg="modSp mod">
        <pc:chgData name="Maria Camila Barragan Pantoja" userId="a7140e95-e47a-4a02-b81c-16ea1e75d762" providerId="ADAL" clId="{F78BD16E-AE8B-4704-95DE-CC52FA1DA69E}" dt="2023-04-02T00:44:10.394" v="55" actId="20577"/>
        <pc:sldMkLst>
          <pc:docMk/>
          <pc:sldMk cId="685387458" sldId="499"/>
        </pc:sldMkLst>
        <pc:spChg chg="mod">
          <ac:chgData name="Maria Camila Barragan Pantoja" userId="a7140e95-e47a-4a02-b81c-16ea1e75d762" providerId="ADAL" clId="{F78BD16E-AE8B-4704-95DE-CC52FA1DA69E}" dt="2023-04-02T00:44:10.394" v="55" actId="20577"/>
          <ac:spMkLst>
            <pc:docMk/>
            <pc:sldMk cId="685387458" sldId="499"/>
            <ac:spMk id="7" creationId="{FBAA83CA-F5E1-3945-40AB-1CB1B233A0BF}"/>
          </ac:spMkLst>
        </pc:spChg>
      </pc:sldChg>
      <pc:sldChg chg="modSp mod">
        <pc:chgData name="Maria Camila Barragan Pantoja" userId="a7140e95-e47a-4a02-b81c-16ea1e75d762" providerId="ADAL" clId="{F78BD16E-AE8B-4704-95DE-CC52FA1DA69E}" dt="2023-04-14T23:06:07.240" v="3587" actId="20577"/>
        <pc:sldMkLst>
          <pc:docMk/>
          <pc:sldMk cId="1620787967" sldId="503"/>
        </pc:sldMkLst>
        <pc:spChg chg="mod">
          <ac:chgData name="Maria Camila Barragan Pantoja" userId="a7140e95-e47a-4a02-b81c-16ea1e75d762" providerId="ADAL" clId="{F78BD16E-AE8B-4704-95DE-CC52FA1DA69E}" dt="2023-04-14T23:06:07.240" v="3587" actId="20577"/>
          <ac:spMkLst>
            <pc:docMk/>
            <pc:sldMk cId="1620787967" sldId="503"/>
            <ac:spMk id="9" creationId="{2F385990-7F30-A8ED-0FEA-F8EAC01BD49D}"/>
          </ac:spMkLst>
        </pc:spChg>
      </pc:sldChg>
      <pc:sldChg chg="addSp delSp modSp mod">
        <pc:chgData name="Maria Camila Barragan Pantoja" userId="a7140e95-e47a-4a02-b81c-16ea1e75d762" providerId="ADAL" clId="{F78BD16E-AE8B-4704-95DE-CC52FA1DA69E}" dt="2023-04-14T23:09:48.746" v="3627" actId="20577"/>
        <pc:sldMkLst>
          <pc:docMk/>
          <pc:sldMk cId="591205515" sldId="508"/>
        </pc:sldMkLst>
        <pc:spChg chg="mod">
          <ac:chgData name="Maria Camila Barragan Pantoja" userId="a7140e95-e47a-4a02-b81c-16ea1e75d762" providerId="ADAL" clId="{F78BD16E-AE8B-4704-95DE-CC52FA1DA69E}" dt="2023-04-07T18:22:48.895" v="832" actId="1076"/>
          <ac:spMkLst>
            <pc:docMk/>
            <pc:sldMk cId="591205515" sldId="508"/>
            <ac:spMk id="5" creationId="{F5CB49A8-7161-5037-729C-90C8765D1574}"/>
          </ac:spMkLst>
        </pc:spChg>
        <pc:spChg chg="mod">
          <ac:chgData name="Maria Camila Barragan Pantoja" userId="a7140e95-e47a-4a02-b81c-16ea1e75d762" providerId="ADAL" clId="{F78BD16E-AE8B-4704-95DE-CC52FA1DA69E}" dt="2023-04-07T18:22:43.655" v="831" actId="1076"/>
          <ac:spMkLst>
            <pc:docMk/>
            <pc:sldMk cId="591205515" sldId="508"/>
            <ac:spMk id="8" creationId="{802FD35A-EA47-F375-CD6A-B61F8B61B3AD}"/>
          </ac:spMkLst>
        </pc:spChg>
        <pc:spChg chg="add del mod">
          <ac:chgData name="Maria Camila Barragan Pantoja" userId="a7140e95-e47a-4a02-b81c-16ea1e75d762" providerId="ADAL" clId="{F78BD16E-AE8B-4704-95DE-CC52FA1DA69E}" dt="2023-04-14T23:09:48.746" v="3627" actId="20577"/>
          <ac:spMkLst>
            <pc:docMk/>
            <pc:sldMk cId="591205515" sldId="508"/>
            <ac:spMk id="9" creationId="{FC78F7BD-2A34-855F-15C3-306C2603A128}"/>
          </ac:spMkLst>
        </pc:spChg>
        <pc:spChg chg="mod">
          <ac:chgData name="Maria Camila Barragan Pantoja" userId="a7140e95-e47a-4a02-b81c-16ea1e75d762" providerId="ADAL" clId="{F78BD16E-AE8B-4704-95DE-CC52FA1DA69E}" dt="2023-04-07T18:21:30.041" v="820" actId="18245"/>
          <ac:spMkLst>
            <pc:docMk/>
            <pc:sldMk cId="591205515" sldId="508"/>
            <ac:spMk id="10" creationId="{89EA323F-8157-0CE5-E963-671C615B0CF1}"/>
          </ac:spMkLst>
        </pc:spChg>
        <pc:spChg chg="mod">
          <ac:chgData name="Maria Camila Barragan Pantoja" userId="a7140e95-e47a-4a02-b81c-16ea1e75d762" providerId="ADAL" clId="{F78BD16E-AE8B-4704-95DE-CC52FA1DA69E}" dt="2023-04-07T18:21:30.041" v="820" actId="18245"/>
          <ac:spMkLst>
            <pc:docMk/>
            <pc:sldMk cId="591205515" sldId="508"/>
            <ac:spMk id="11" creationId="{F4790CC4-57C1-E19E-56E2-3F7ABCE9B45D}"/>
          </ac:spMkLst>
        </pc:spChg>
        <pc:grpChg chg="mod">
          <ac:chgData name="Maria Camila Barragan Pantoja" userId="a7140e95-e47a-4a02-b81c-16ea1e75d762" providerId="ADAL" clId="{F78BD16E-AE8B-4704-95DE-CC52FA1DA69E}" dt="2023-04-07T18:24:05.895" v="850" actId="14100"/>
          <ac:grpSpMkLst>
            <pc:docMk/>
            <pc:sldMk cId="591205515" sldId="508"/>
            <ac:grpSpMk id="2" creationId="{7DE939D9-8098-B336-177B-FCB1EFCE9EBD}"/>
          </ac:grpSpMkLst>
        </pc:grpChg>
        <pc:graphicFrameChg chg="add del mod">
          <ac:chgData name="Maria Camila Barragan Pantoja" userId="a7140e95-e47a-4a02-b81c-16ea1e75d762" providerId="ADAL" clId="{F78BD16E-AE8B-4704-95DE-CC52FA1DA69E}" dt="2023-04-07T18:21:30.041" v="820" actId="18245"/>
          <ac:graphicFrameMkLst>
            <pc:docMk/>
            <pc:sldMk cId="591205515" sldId="508"/>
            <ac:graphicFrameMk id="3" creationId="{A63D67B6-1DF6-2964-0B91-C1BD962FEC54}"/>
          </ac:graphicFrameMkLst>
        </pc:graphicFrameChg>
        <pc:graphicFrameChg chg="add del">
          <ac:chgData name="Maria Camila Barragan Pantoja" userId="a7140e95-e47a-4a02-b81c-16ea1e75d762" providerId="ADAL" clId="{F78BD16E-AE8B-4704-95DE-CC52FA1DA69E}" dt="2023-04-02T01:19:21.398" v="134" actId="26606"/>
          <ac:graphicFrameMkLst>
            <pc:docMk/>
            <pc:sldMk cId="591205515" sldId="508"/>
            <ac:graphicFrameMk id="11" creationId="{004E8236-86B6-3D68-1C29-6CB890F90869}"/>
          </ac:graphicFrameMkLst>
        </pc:graphicFrameChg>
        <pc:graphicFrameChg chg="add del">
          <ac:chgData name="Maria Camila Barragan Pantoja" userId="a7140e95-e47a-4a02-b81c-16ea1e75d762" providerId="ADAL" clId="{F78BD16E-AE8B-4704-95DE-CC52FA1DA69E}" dt="2023-04-02T01:19:23.724" v="136" actId="26606"/>
          <ac:graphicFrameMkLst>
            <pc:docMk/>
            <pc:sldMk cId="591205515" sldId="508"/>
            <ac:graphicFrameMk id="13" creationId="{7F703560-CEAF-DC6A-52FA-517DD50F9CF2}"/>
          </ac:graphicFrameMkLst>
        </pc:graphicFrameChg>
        <pc:graphicFrameChg chg="add del">
          <ac:chgData name="Maria Camila Barragan Pantoja" userId="a7140e95-e47a-4a02-b81c-16ea1e75d762" providerId="ADAL" clId="{F78BD16E-AE8B-4704-95DE-CC52FA1DA69E}" dt="2023-04-02T01:19:25.327" v="138" actId="26606"/>
          <ac:graphicFrameMkLst>
            <pc:docMk/>
            <pc:sldMk cId="591205515" sldId="508"/>
            <ac:graphicFrameMk id="15" creationId="{19E17125-6A4F-54A3-88B3-887B73C8E873}"/>
          </ac:graphicFrameMkLst>
        </pc:graphicFrameChg>
        <pc:graphicFrameChg chg="add del">
          <ac:chgData name="Maria Camila Barragan Pantoja" userId="a7140e95-e47a-4a02-b81c-16ea1e75d762" providerId="ADAL" clId="{F78BD16E-AE8B-4704-95DE-CC52FA1DA69E}" dt="2023-04-02T01:19:27.903" v="140" actId="26606"/>
          <ac:graphicFrameMkLst>
            <pc:docMk/>
            <pc:sldMk cId="591205515" sldId="508"/>
            <ac:graphicFrameMk id="17" creationId="{6B0F83A5-05F3-1CA7-4289-F9FE41A5C8CF}"/>
          </ac:graphicFrameMkLst>
        </pc:graphicFrameChg>
        <pc:picChg chg="del mod">
          <ac:chgData name="Maria Camila Barragan Pantoja" userId="a7140e95-e47a-4a02-b81c-16ea1e75d762" providerId="ADAL" clId="{F78BD16E-AE8B-4704-95DE-CC52FA1DA69E}" dt="2023-04-02T01:19:50.725" v="142" actId="12084"/>
          <ac:picMkLst>
            <pc:docMk/>
            <pc:sldMk cId="591205515" sldId="508"/>
            <ac:picMk id="2" creationId="{89EA323F-8157-0CE5-E963-671C615B0CF1}"/>
          </ac:picMkLst>
        </pc:picChg>
      </pc:sldChg>
      <pc:sldChg chg="modSp mod">
        <pc:chgData name="Maria Camila Barragan Pantoja" userId="a7140e95-e47a-4a02-b81c-16ea1e75d762" providerId="ADAL" clId="{F78BD16E-AE8B-4704-95DE-CC52FA1DA69E}" dt="2023-04-09T21:54:54.559" v="3335" actId="20577"/>
        <pc:sldMkLst>
          <pc:docMk/>
          <pc:sldMk cId="1401254827" sldId="509"/>
        </pc:sldMkLst>
        <pc:spChg chg="mod">
          <ac:chgData name="Maria Camila Barragan Pantoja" userId="a7140e95-e47a-4a02-b81c-16ea1e75d762" providerId="ADAL" clId="{F78BD16E-AE8B-4704-95DE-CC52FA1DA69E}" dt="2023-04-09T21:54:54.559" v="3335" actId="20577"/>
          <ac:spMkLst>
            <pc:docMk/>
            <pc:sldMk cId="1401254827" sldId="509"/>
            <ac:spMk id="6" creationId="{0CA39C3C-B25E-C804-C832-61458138A925}"/>
          </ac:spMkLst>
        </pc:spChg>
      </pc:sldChg>
      <pc:sldChg chg="modSp mod">
        <pc:chgData name="Maria Camila Barragan Pantoja" userId="a7140e95-e47a-4a02-b81c-16ea1e75d762" providerId="ADAL" clId="{F78BD16E-AE8B-4704-95DE-CC52FA1DA69E}" dt="2023-04-15T11:00:24.224" v="4059" actId="6549"/>
        <pc:sldMkLst>
          <pc:docMk/>
          <pc:sldMk cId="3849793902" sldId="511"/>
        </pc:sldMkLst>
        <pc:spChg chg="mod">
          <ac:chgData name="Maria Camila Barragan Pantoja" userId="a7140e95-e47a-4a02-b81c-16ea1e75d762" providerId="ADAL" clId="{F78BD16E-AE8B-4704-95DE-CC52FA1DA69E}" dt="2023-04-15T11:00:20.112" v="4058" actId="20577"/>
          <ac:spMkLst>
            <pc:docMk/>
            <pc:sldMk cId="3849793902" sldId="511"/>
            <ac:spMk id="2" creationId="{CAC1D880-FC17-3789-2435-5FF7492EABD6}"/>
          </ac:spMkLst>
        </pc:spChg>
        <pc:spChg chg="mod">
          <ac:chgData name="Maria Camila Barragan Pantoja" userId="a7140e95-e47a-4a02-b81c-16ea1e75d762" providerId="ADAL" clId="{F78BD16E-AE8B-4704-95DE-CC52FA1DA69E}" dt="2023-04-15T11:00:24.224" v="4059" actId="6549"/>
          <ac:spMkLst>
            <pc:docMk/>
            <pc:sldMk cId="3849793902" sldId="511"/>
            <ac:spMk id="6" creationId="{0CA39C3C-B25E-C804-C832-61458138A925}"/>
          </ac:spMkLst>
        </pc:spChg>
      </pc:sldChg>
      <pc:sldChg chg="modSp mod">
        <pc:chgData name="Maria Camila Barragan Pantoja" userId="a7140e95-e47a-4a02-b81c-16ea1e75d762" providerId="ADAL" clId="{F78BD16E-AE8B-4704-95DE-CC52FA1DA69E}" dt="2023-04-15T11:01:20.372" v="4096" actId="1076"/>
        <pc:sldMkLst>
          <pc:docMk/>
          <pc:sldMk cId="2783826644" sldId="513"/>
        </pc:sldMkLst>
        <pc:spChg chg="mod">
          <ac:chgData name="Maria Camila Barragan Pantoja" userId="a7140e95-e47a-4a02-b81c-16ea1e75d762" providerId="ADAL" clId="{F78BD16E-AE8B-4704-95DE-CC52FA1DA69E}" dt="2023-04-15T11:00:53.056" v="4088" actId="20577"/>
          <ac:spMkLst>
            <pc:docMk/>
            <pc:sldMk cId="2783826644" sldId="513"/>
            <ac:spMk id="2" creationId="{CAC1D880-FC17-3789-2435-5FF7492EABD6}"/>
          </ac:spMkLst>
        </pc:spChg>
        <pc:spChg chg="mod">
          <ac:chgData name="Maria Camila Barragan Pantoja" userId="a7140e95-e47a-4a02-b81c-16ea1e75d762" providerId="ADAL" clId="{F78BD16E-AE8B-4704-95DE-CC52FA1DA69E}" dt="2023-04-15T11:01:20.372" v="4096" actId="1076"/>
          <ac:spMkLst>
            <pc:docMk/>
            <pc:sldMk cId="2783826644" sldId="513"/>
            <ac:spMk id="6" creationId="{0CA39C3C-B25E-C804-C832-61458138A925}"/>
          </ac:spMkLst>
        </pc:spChg>
      </pc:sldChg>
      <pc:sldChg chg="addSp delSp modSp mod">
        <pc:chgData name="Maria Camila Barragan Pantoja" userId="a7140e95-e47a-4a02-b81c-16ea1e75d762" providerId="ADAL" clId="{F78BD16E-AE8B-4704-95DE-CC52FA1DA69E}" dt="2023-04-15T01:08:07.926" v="3651"/>
        <pc:sldMkLst>
          <pc:docMk/>
          <pc:sldMk cId="3346854992" sldId="514"/>
        </pc:sldMkLst>
        <pc:spChg chg="mod">
          <ac:chgData name="Maria Camila Barragan Pantoja" userId="a7140e95-e47a-4a02-b81c-16ea1e75d762" providerId="ADAL" clId="{F78BD16E-AE8B-4704-95DE-CC52FA1DA69E}" dt="2023-04-07T17:52:39.378" v="415" actId="1076"/>
          <ac:spMkLst>
            <pc:docMk/>
            <pc:sldMk cId="3346854992" sldId="514"/>
            <ac:spMk id="2" creationId="{CAC1D880-FC17-3789-2435-5FF7492EABD6}"/>
          </ac:spMkLst>
        </pc:spChg>
        <pc:spChg chg="add del mod">
          <ac:chgData name="Maria Camila Barragan Pantoja" userId="a7140e95-e47a-4a02-b81c-16ea1e75d762" providerId="ADAL" clId="{F78BD16E-AE8B-4704-95DE-CC52FA1DA69E}" dt="2023-04-15T01:08:07.926" v="3651"/>
          <ac:spMkLst>
            <pc:docMk/>
            <pc:sldMk cId="3346854992" sldId="514"/>
            <ac:spMk id="4" creationId="{B67FDD12-18F3-EB76-FF5D-420BC451CF30}"/>
          </ac:spMkLst>
        </pc:spChg>
        <pc:spChg chg="add del mod">
          <ac:chgData name="Maria Camila Barragan Pantoja" userId="a7140e95-e47a-4a02-b81c-16ea1e75d762" providerId="ADAL" clId="{F78BD16E-AE8B-4704-95DE-CC52FA1DA69E}" dt="2023-04-07T17:01:29.410" v="176" actId="478"/>
          <ac:spMkLst>
            <pc:docMk/>
            <pc:sldMk cId="3346854992" sldId="514"/>
            <ac:spMk id="4" creationId="{D4C1C541-E32D-327E-FEF0-4C585EC63F0F}"/>
          </ac:spMkLst>
        </pc:spChg>
        <pc:spChg chg="add mod ord topLvl">
          <ac:chgData name="Maria Camila Barragan Pantoja" userId="a7140e95-e47a-4a02-b81c-16ea1e75d762" providerId="ADAL" clId="{F78BD16E-AE8B-4704-95DE-CC52FA1DA69E}" dt="2023-04-07T17:54:28.407" v="461" actId="1036"/>
          <ac:spMkLst>
            <pc:docMk/>
            <pc:sldMk cId="3346854992" sldId="514"/>
            <ac:spMk id="5" creationId="{E8F2020D-3958-2387-850E-735B8C0373E6}"/>
          </ac:spMkLst>
        </pc:spChg>
        <pc:spChg chg="del mod">
          <ac:chgData name="Maria Camila Barragan Pantoja" userId="a7140e95-e47a-4a02-b81c-16ea1e75d762" providerId="ADAL" clId="{F78BD16E-AE8B-4704-95DE-CC52FA1DA69E}" dt="2023-04-07T17:00:16.495" v="169" actId="478"/>
          <ac:spMkLst>
            <pc:docMk/>
            <pc:sldMk cId="3346854992" sldId="514"/>
            <ac:spMk id="6" creationId="{0CA39C3C-B25E-C804-C832-61458138A925}"/>
          </ac:spMkLst>
        </pc:spChg>
        <pc:spChg chg="add mod">
          <ac:chgData name="Maria Camila Barragan Pantoja" userId="a7140e95-e47a-4a02-b81c-16ea1e75d762" providerId="ADAL" clId="{F78BD16E-AE8B-4704-95DE-CC52FA1DA69E}" dt="2023-04-15T01:08:06.406" v="3649" actId="207"/>
          <ac:spMkLst>
            <pc:docMk/>
            <pc:sldMk cId="3346854992" sldId="514"/>
            <ac:spMk id="6" creationId="{F493F40F-6BFB-5A1B-348B-430CA7965EB9}"/>
          </ac:spMkLst>
        </pc:spChg>
        <pc:spChg chg="add mod">
          <ac:chgData name="Maria Camila Barragan Pantoja" userId="a7140e95-e47a-4a02-b81c-16ea1e75d762" providerId="ADAL" clId="{F78BD16E-AE8B-4704-95DE-CC52FA1DA69E}" dt="2023-04-07T17:54:28.407" v="461" actId="1036"/>
          <ac:spMkLst>
            <pc:docMk/>
            <pc:sldMk cId="3346854992" sldId="514"/>
            <ac:spMk id="14" creationId="{22783BAF-BB87-4504-E940-5D1D0F97FC47}"/>
          </ac:spMkLst>
        </pc:spChg>
        <pc:spChg chg="add mod ord">
          <ac:chgData name="Maria Camila Barragan Pantoja" userId="a7140e95-e47a-4a02-b81c-16ea1e75d762" providerId="ADAL" clId="{F78BD16E-AE8B-4704-95DE-CC52FA1DA69E}" dt="2023-04-07T17:54:28.407" v="461" actId="1036"/>
          <ac:spMkLst>
            <pc:docMk/>
            <pc:sldMk cId="3346854992" sldId="514"/>
            <ac:spMk id="15" creationId="{CA0D4418-83F1-8CFC-9987-E222352E27D8}"/>
          </ac:spMkLst>
        </pc:spChg>
        <pc:spChg chg="add del mod">
          <ac:chgData name="Maria Camila Barragan Pantoja" userId="a7140e95-e47a-4a02-b81c-16ea1e75d762" providerId="ADAL" clId="{F78BD16E-AE8B-4704-95DE-CC52FA1DA69E}" dt="2023-04-07T17:33:27.235" v="313"/>
          <ac:spMkLst>
            <pc:docMk/>
            <pc:sldMk cId="3346854992" sldId="514"/>
            <ac:spMk id="16" creationId="{CEC4D51A-B448-5C81-B1E6-568DE02893FE}"/>
          </ac:spMkLst>
        </pc:spChg>
        <pc:spChg chg="add mod">
          <ac:chgData name="Maria Camila Barragan Pantoja" userId="a7140e95-e47a-4a02-b81c-16ea1e75d762" providerId="ADAL" clId="{F78BD16E-AE8B-4704-95DE-CC52FA1DA69E}" dt="2023-04-15T01:04:41.740" v="3632" actId="1076"/>
          <ac:spMkLst>
            <pc:docMk/>
            <pc:sldMk cId="3346854992" sldId="514"/>
            <ac:spMk id="17" creationId="{4263D3B1-F182-4E0B-2A6C-E077A771AB5E}"/>
          </ac:spMkLst>
        </pc:spChg>
        <pc:spChg chg="add mod topLvl">
          <ac:chgData name="Maria Camila Barragan Pantoja" userId="a7140e95-e47a-4a02-b81c-16ea1e75d762" providerId="ADAL" clId="{F78BD16E-AE8B-4704-95DE-CC52FA1DA69E}" dt="2023-04-07T17:54:28.407" v="461" actId="1036"/>
          <ac:spMkLst>
            <pc:docMk/>
            <pc:sldMk cId="3346854992" sldId="514"/>
            <ac:spMk id="18" creationId="{287CBF84-6CC7-0C90-E94F-9A9A97249F62}"/>
          </ac:spMkLst>
        </pc:spChg>
        <pc:spChg chg="add mod">
          <ac:chgData name="Maria Camila Barragan Pantoja" userId="a7140e95-e47a-4a02-b81c-16ea1e75d762" providerId="ADAL" clId="{F78BD16E-AE8B-4704-95DE-CC52FA1DA69E}" dt="2023-04-15T00:56:37.319" v="3628" actId="1076"/>
          <ac:spMkLst>
            <pc:docMk/>
            <pc:sldMk cId="3346854992" sldId="514"/>
            <ac:spMk id="25" creationId="{842F58EC-E661-F5D6-6BBB-44167BDA0E7D}"/>
          </ac:spMkLst>
        </pc:spChg>
        <pc:grpChg chg="add del mod">
          <ac:chgData name="Maria Camila Barragan Pantoja" userId="a7140e95-e47a-4a02-b81c-16ea1e75d762" providerId="ADAL" clId="{F78BD16E-AE8B-4704-95DE-CC52FA1DA69E}" dt="2023-04-07T17:21:05.769" v="231" actId="165"/>
          <ac:grpSpMkLst>
            <pc:docMk/>
            <pc:sldMk cId="3346854992" sldId="514"/>
            <ac:grpSpMk id="7" creationId="{1BA9D219-CF7F-9878-075C-43652BB06C51}"/>
          </ac:grpSpMkLst>
        </pc:grpChg>
        <pc:grpChg chg="add del mod">
          <ac:chgData name="Maria Camila Barragan Pantoja" userId="a7140e95-e47a-4a02-b81c-16ea1e75d762" providerId="ADAL" clId="{F78BD16E-AE8B-4704-95DE-CC52FA1DA69E}" dt="2023-04-07T17:27:48.336" v="257" actId="165"/>
          <ac:grpSpMkLst>
            <pc:docMk/>
            <pc:sldMk cId="3346854992" sldId="514"/>
            <ac:grpSpMk id="10" creationId="{D840B1B7-FC18-F763-D294-E6CCC0A57D29}"/>
          </ac:grpSpMkLst>
        </pc:grpChg>
        <pc:grpChg chg="add mod">
          <ac:chgData name="Maria Camila Barragan Pantoja" userId="a7140e95-e47a-4a02-b81c-16ea1e75d762" providerId="ADAL" clId="{F78BD16E-AE8B-4704-95DE-CC52FA1DA69E}" dt="2023-04-07T17:54:28.407" v="461" actId="1036"/>
          <ac:grpSpMkLst>
            <pc:docMk/>
            <pc:sldMk cId="3346854992" sldId="514"/>
            <ac:grpSpMk id="13" creationId="{C6B8BF2F-2436-2A9D-C56F-B62B3309D53A}"/>
          </ac:grpSpMkLst>
        </pc:grpChg>
        <pc:grpChg chg="add mod">
          <ac:chgData name="Maria Camila Barragan Pantoja" userId="a7140e95-e47a-4a02-b81c-16ea1e75d762" providerId="ADAL" clId="{F78BD16E-AE8B-4704-95DE-CC52FA1DA69E}" dt="2023-04-07T17:54:28.407" v="461" actId="1036"/>
          <ac:grpSpMkLst>
            <pc:docMk/>
            <pc:sldMk cId="3346854992" sldId="514"/>
            <ac:grpSpMk id="19" creationId="{B15C48ED-F44C-000C-F11A-22EFBFCCC537}"/>
          </ac:grpSpMkLst>
        </pc:grpChg>
        <pc:grpChg chg="add mod">
          <ac:chgData name="Maria Camila Barragan Pantoja" userId="a7140e95-e47a-4a02-b81c-16ea1e75d762" providerId="ADAL" clId="{F78BD16E-AE8B-4704-95DE-CC52FA1DA69E}" dt="2023-04-07T17:44:25.242" v="359" actId="164"/>
          <ac:grpSpMkLst>
            <pc:docMk/>
            <pc:sldMk cId="3346854992" sldId="514"/>
            <ac:grpSpMk id="20" creationId="{3525405C-0814-5AC1-CD32-AE8D3808AB29}"/>
          </ac:grpSpMkLst>
        </pc:grpChg>
        <pc:grpChg chg="add del mod">
          <ac:chgData name="Maria Camila Barragan Pantoja" userId="a7140e95-e47a-4a02-b81c-16ea1e75d762" providerId="ADAL" clId="{F78BD16E-AE8B-4704-95DE-CC52FA1DA69E}" dt="2023-04-07T17:47:13.363" v="377" actId="165"/>
          <ac:grpSpMkLst>
            <pc:docMk/>
            <pc:sldMk cId="3346854992" sldId="514"/>
            <ac:grpSpMk id="21" creationId="{CFB0B145-A8B2-9BEA-CD06-A3AA1A6431F3}"/>
          </ac:grpSpMkLst>
        </pc:grpChg>
        <pc:grpChg chg="add mod">
          <ac:chgData name="Maria Camila Barragan Pantoja" userId="a7140e95-e47a-4a02-b81c-16ea1e75d762" providerId="ADAL" clId="{F78BD16E-AE8B-4704-95DE-CC52FA1DA69E}" dt="2023-04-15T01:04:41.740" v="3632" actId="1076"/>
          <ac:grpSpMkLst>
            <pc:docMk/>
            <pc:sldMk cId="3346854992" sldId="514"/>
            <ac:grpSpMk id="22" creationId="{EAC01716-D6BC-7EBB-4216-8E0E114F52C2}"/>
          </ac:grpSpMkLst>
        </pc:grpChg>
        <pc:grpChg chg="add mod">
          <ac:chgData name="Maria Camila Barragan Pantoja" userId="a7140e95-e47a-4a02-b81c-16ea1e75d762" providerId="ADAL" clId="{F78BD16E-AE8B-4704-95DE-CC52FA1DA69E}" dt="2023-04-07T17:54:28.407" v="461" actId="1036"/>
          <ac:grpSpMkLst>
            <pc:docMk/>
            <pc:sldMk cId="3346854992" sldId="514"/>
            <ac:grpSpMk id="23" creationId="{9D1B8B16-0398-442D-5DF3-CFBED9A2ED88}"/>
          </ac:grpSpMkLst>
        </pc:grpChg>
        <pc:grpChg chg="add mod">
          <ac:chgData name="Maria Camila Barragan Pantoja" userId="a7140e95-e47a-4a02-b81c-16ea1e75d762" providerId="ADAL" clId="{F78BD16E-AE8B-4704-95DE-CC52FA1DA69E}" dt="2023-04-07T17:54:28.407" v="461" actId="1036"/>
          <ac:grpSpMkLst>
            <pc:docMk/>
            <pc:sldMk cId="3346854992" sldId="514"/>
            <ac:grpSpMk id="24" creationId="{7AD0BCA1-CDE9-0187-365A-A4C77B1B17A0}"/>
          </ac:grpSpMkLst>
        </pc:grpChg>
        <pc:picChg chg="add del mod topLvl">
          <ac:chgData name="Maria Camila Barragan Pantoja" userId="a7140e95-e47a-4a02-b81c-16ea1e75d762" providerId="ADAL" clId="{F78BD16E-AE8B-4704-95DE-CC52FA1DA69E}" dt="2023-04-07T17:21:18.282" v="236" actId="478"/>
          <ac:picMkLst>
            <pc:docMk/>
            <pc:sldMk cId="3346854992" sldId="514"/>
            <ac:picMk id="1026" creationId="{80727A46-AA45-D6A1-3FAB-12487F4DEA0A}"/>
          </ac:picMkLst>
        </pc:picChg>
        <pc:picChg chg="add mod">
          <ac:chgData name="Maria Camila Barragan Pantoja" userId="a7140e95-e47a-4a02-b81c-16ea1e75d762" providerId="ADAL" clId="{F78BD16E-AE8B-4704-95DE-CC52FA1DA69E}" dt="2023-04-15T01:04:38.724" v="3631" actId="1076"/>
          <ac:picMkLst>
            <pc:docMk/>
            <pc:sldMk cId="3346854992" sldId="514"/>
            <ac:picMk id="1026" creationId="{A12AE589-D973-0455-DAEF-C0166FEEEB9D}"/>
          </ac:picMkLst>
        </pc:picChg>
        <pc:picChg chg="add mod topLvl">
          <ac:chgData name="Maria Camila Barragan Pantoja" userId="a7140e95-e47a-4a02-b81c-16ea1e75d762" providerId="ADAL" clId="{F78BD16E-AE8B-4704-95DE-CC52FA1DA69E}" dt="2023-04-07T17:54:28.407" v="461" actId="1036"/>
          <ac:picMkLst>
            <pc:docMk/>
            <pc:sldMk cId="3346854992" sldId="514"/>
            <ac:picMk id="1028" creationId="{49C21A24-1F5D-C134-33CA-4673BE5A3959}"/>
          </ac:picMkLst>
        </pc:picChg>
        <pc:picChg chg="add mod">
          <ac:chgData name="Maria Camila Barragan Pantoja" userId="a7140e95-e47a-4a02-b81c-16ea1e75d762" providerId="ADAL" clId="{F78BD16E-AE8B-4704-95DE-CC52FA1DA69E}" dt="2023-04-07T17:54:28.407" v="461" actId="1036"/>
          <ac:picMkLst>
            <pc:docMk/>
            <pc:sldMk cId="3346854992" sldId="514"/>
            <ac:picMk id="1030" creationId="{1575B2E3-F433-632F-34F1-0718B86AED3A}"/>
          </ac:picMkLst>
        </pc:picChg>
        <pc:picChg chg="add mod">
          <ac:chgData name="Maria Camila Barragan Pantoja" userId="a7140e95-e47a-4a02-b81c-16ea1e75d762" providerId="ADAL" clId="{F78BD16E-AE8B-4704-95DE-CC52FA1DA69E}" dt="2023-04-15T01:04:41.740" v="3632" actId="1076"/>
          <ac:picMkLst>
            <pc:docMk/>
            <pc:sldMk cId="3346854992" sldId="514"/>
            <ac:picMk id="1032" creationId="{144A6FC1-906F-08B1-0B73-016FD2DC2783}"/>
          </ac:picMkLst>
        </pc:picChg>
        <pc:picChg chg="add mod topLvl">
          <ac:chgData name="Maria Camila Barragan Pantoja" userId="a7140e95-e47a-4a02-b81c-16ea1e75d762" providerId="ADAL" clId="{F78BD16E-AE8B-4704-95DE-CC52FA1DA69E}" dt="2023-04-07T17:54:28.407" v="461" actId="1036"/>
          <ac:picMkLst>
            <pc:docMk/>
            <pc:sldMk cId="3346854992" sldId="514"/>
            <ac:picMk id="1034" creationId="{AB91B802-B106-E26E-7B77-53679FA15AE1}"/>
          </ac:picMkLst>
        </pc:picChg>
        <pc:picChg chg="add mod">
          <ac:chgData name="Maria Camila Barragan Pantoja" userId="a7140e95-e47a-4a02-b81c-16ea1e75d762" providerId="ADAL" clId="{F78BD16E-AE8B-4704-95DE-CC52FA1DA69E}" dt="2023-04-07T17:54:28.407" v="461" actId="1036"/>
          <ac:picMkLst>
            <pc:docMk/>
            <pc:sldMk cId="3346854992" sldId="514"/>
            <ac:picMk id="1036" creationId="{0A713337-F753-D21D-857B-E40A72DE6517}"/>
          </ac:picMkLst>
        </pc:picChg>
      </pc:sldChg>
      <pc:sldChg chg="modSp add mod">
        <pc:chgData name="Maria Camila Barragan Pantoja" userId="a7140e95-e47a-4a02-b81c-16ea1e75d762" providerId="ADAL" clId="{F78BD16E-AE8B-4704-95DE-CC52FA1DA69E}" dt="2023-04-07T22:59:51.944" v="1557" actId="20577"/>
        <pc:sldMkLst>
          <pc:docMk/>
          <pc:sldMk cId="1131647866" sldId="515"/>
        </pc:sldMkLst>
        <pc:spChg chg="mod">
          <ac:chgData name="Maria Camila Barragan Pantoja" userId="a7140e95-e47a-4a02-b81c-16ea1e75d762" providerId="ADAL" clId="{F78BD16E-AE8B-4704-95DE-CC52FA1DA69E}" dt="2023-04-07T22:59:51.944" v="1557" actId="20577"/>
          <ac:spMkLst>
            <pc:docMk/>
            <pc:sldMk cId="1131647866" sldId="515"/>
            <ac:spMk id="6" creationId="{0CA39C3C-B25E-C804-C832-61458138A925}"/>
          </ac:spMkLst>
        </pc:spChg>
      </pc:sldChg>
      <pc:sldChg chg="modSp add mod ord">
        <pc:chgData name="Maria Camila Barragan Pantoja" userId="a7140e95-e47a-4a02-b81c-16ea1e75d762" providerId="ADAL" clId="{F78BD16E-AE8B-4704-95DE-CC52FA1DA69E}" dt="2023-04-15T11:35:57.426" v="4773" actId="20577"/>
        <pc:sldMkLst>
          <pc:docMk/>
          <pc:sldMk cId="2663093844" sldId="516"/>
        </pc:sldMkLst>
        <pc:spChg chg="mod">
          <ac:chgData name="Maria Camila Barragan Pantoja" userId="a7140e95-e47a-4a02-b81c-16ea1e75d762" providerId="ADAL" clId="{F78BD16E-AE8B-4704-95DE-CC52FA1DA69E}" dt="2023-04-15T11:35:57.426" v="4773" actId="20577"/>
          <ac:spMkLst>
            <pc:docMk/>
            <pc:sldMk cId="2663093844" sldId="516"/>
            <ac:spMk id="6" creationId="{0CA39C3C-B25E-C804-C832-61458138A925}"/>
          </ac:spMkLst>
        </pc:spChg>
      </pc:sldChg>
    </pc:docChg>
  </pc:docChgLst>
  <pc:docChgLst>
    <pc:chgData name="Luisanys Paola Granadillo Pereira" userId="S::luisanys_granadillo@soy.sena.edu.co::5f11a106-399a-44a6-bc20-c0f111fdaf21" providerId="AD" clId="Web-{8AFDCF28-0DD7-DD0D-5935-095D792DD092}"/>
    <pc:docChg chg="modSld">
      <pc:chgData name="Luisanys Paola Granadillo Pereira" userId="S::luisanys_granadillo@soy.sena.edu.co::5f11a106-399a-44a6-bc20-c0f111fdaf21" providerId="AD" clId="Web-{8AFDCF28-0DD7-DD0D-5935-095D792DD092}" dt="2024-03-03T17:46:46.667" v="0" actId="1076"/>
      <pc:docMkLst>
        <pc:docMk/>
      </pc:docMkLst>
      <pc:sldChg chg="modSp">
        <pc:chgData name="Luisanys Paola Granadillo Pereira" userId="S::luisanys_granadillo@soy.sena.edu.co::5f11a106-399a-44a6-bc20-c0f111fdaf21" providerId="AD" clId="Web-{8AFDCF28-0DD7-DD0D-5935-095D792DD092}" dt="2024-03-03T17:46:46.667" v="0" actId="1076"/>
        <pc:sldMkLst>
          <pc:docMk/>
          <pc:sldMk cId="2874888774" sldId="502"/>
        </pc:sldMkLst>
        <pc:picChg chg="mod">
          <ac:chgData name="Luisanys Paola Granadillo Pereira" userId="S::luisanys_granadillo@soy.sena.edu.co::5f11a106-399a-44a6-bc20-c0f111fdaf21" providerId="AD" clId="Web-{8AFDCF28-0DD7-DD0D-5935-095D792DD092}" dt="2024-03-03T17:46:46.667" v="0" actId="1076"/>
          <ac:picMkLst>
            <pc:docMk/>
            <pc:sldMk cId="2874888774" sldId="502"/>
            <ac:picMk id="9" creationId="{432A9D09-CE2E-2759-61CD-1BE57A9A22C7}"/>
          </ac:picMkLst>
        </pc:picChg>
      </pc:sldChg>
    </pc:docChg>
  </pc:docChgLst>
  <pc:docChgLst>
    <pc:chgData name="Luisanys Paola Granadillo Pereira" userId="S::luisanys_granadillo@soy.sena.edu.co::5f11a106-399a-44a6-bc20-c0f111fdaf21" providerId="AD" clId="Web-{81CE40CF-5594-7560-57FD-BCDCDDF585B6}"/>
    <pc:docChg chg="addSld delSld modSld">
      <pc:chgData name="Luisanys Paola Granadillo Pereira" userId="S::luisanys_granadillo@soy.sena.edu.co::5f11a106-399a-44a6-bc20-c0f111fdaf21" providerId="AD" clId="Web-{81CE40CF-5594-7560-57FD-BCDCDDF585B6}" dt="2023-02-26T16:00:15.030" v="12"/>
      <pc:docMkLst>
        <pc:docMk/>
      </pc:docMkLst>
      <pc:sldChg chg="addSp modSp">
        <pc:chgData name="Luisanys Paola Granadillo Pereira" userId="S::luisanys_granadillo@soy.sena.edu.co::5f11a106-399a-44a6-bc20-c0f111fdaf21" providerId="AD" clId="Web-{81CE40CF-5594-7560-57FD-BCDCDDF585B6}" dt="2023-02-26T16:00:15.030" v="12"/>
        <pc:sldMkLst>
          <pc:docMk/>
          <pc:sldMk cId="591205515" sldId="508"/>
        </pc:sldMkLst>
        <pc:picChg chg="add mod">
          <ac:chgData name="Luisanys Paola Granadillo Pereira" userId="S::luisanys_granadillo@soy.sena.edu.co::5f11a106-399a-44a6-bc20-c0f111fdaf21" providerId="AD" clId="Web-{81CE40CF-5594-7560-57FD-BCDCDDF585B6}" dt="2023-02-26T16:00:15.030" v="12"/>
          <ac:picMkLst>
            <pc:docMk/>
            <pc:sldMk cId="591205515" sldId="508"/>
            <ac:picMk id="2" creationId="{89EA323F-8157-0CE5-E963-671C615B0CF1}"/>
          </ac:picMkLst>
        </pc:picChg>
      </pc:sldChg>
      <pc:sldChg chg="new del">
        <pc:chgData name="Luisanys Paola Granadillo Pereira" userId="S::luisanys_granadillo@soy.sena.edu.co::5f11a106-399a-44a6-bc20-c0f111fdaf21" providerId="AD" clId="Web-{81CE40CF-5594-7560-57FD-BCDCDDF585B6}" dt="2023-02-26T15:59:06.309" v="1"/>
        <pc:sldMkLst>
          <pc:docMk/>
          <pc:sldMk cId="1207372058" sldId="514"/>
        </pc:sldMkLst>
      </pc:sldChg>
    </pc:docChg>
  </pc:docChgLst>
  <pc:docChgLst>
    <pc:chgData name="Valentina Villa Chacon" userId="S::valentina_villac@soy.sena.edu.co::68bddf5d-05e4-495a-992f-584762d11efc" providerId="AD" clId="Web-{154DDC0C-3A32-2F35-A583-5D9CA43294CF}"/>
    <pc:docChg chg="addSld delSld modSld">
      <pc:chgData name="Valentina Villa Chacon" userId="S::valentina_villac@soy.sena.edu.co::68bddf5d-05e4-495a-992f-584762d11efc" providerId="AD" clId="Web-{154DDC0C-3A32-2F35-A583-5D9CA43294CF}" dt="2023-02-19T16:24:09.737" v="1527"/>
      <pc:docMkLst>
        <pc:docMk/>
      </pc:docMkLst>
      <pc:sldChg chg="addSp modSp">
        <pc:chgData name="Valentina Villa Chacon" userId="S::valentina_villac@soy.sena.edu.co::68bddf5d-05e4-495a-992f-584762d11efc" providerId="AD" clId="Web-{154DDC0C-3A32-2F35-A583-5D9CA43294CF}" dt="2023-02-19T15:30:36.136" v="553" actId="1076"/>
        <pc:sldMkLst>
          <pc:docMk/>
          <pc:sldMk cId="3079616696" sldId="468"/>
        </pc:sldMkLst>
        <pc:spChg chg="mod">
          <ac:chgData name="Valentina Villa Chacon" userId="S::valentina_villac@soy.sena.edu.co::68bddf5d-05e4-495a-992f-584762d11efc" providerId="AD" clId="Web-{154DDC0C-3A32-2F35-A583-5D9CA43294CF}" dt="2023-02-19T15:30:33.667" v="552" actId="20577"/>
          <ac:spMkLst>
            <pc:docMk/>
            <pc:sldMk cId="3079616696" sldId="468"/>
            <ac:spMk id="3" creationId="{8FBDEB08-DE5A-B0C2-B0FE-954002411545}"/>
          </ac:spMkLst>
        </pc:spChg>
        <pc:spChg chg="mod">
          <ac:chgData name="Valentina Villa Chacon" userId="S::valentina_villac@soy.sena.edu.co::68bddf5d-05e4-495a-992f-584762d11efc" providerId="AD" clId="Web-{154DDC0C-3A32-2F35-A583-5D9CA43294CF}" dt="2023-02-19T15:30:32.917" v="551" actId="20577"/>
          <ac:spMkLst>
            <pc:docMk/>
            <pc:sldMk cId="3079616696" sldId="468"/>
            <ac:spMk id="5" creationId="{73C65CF2-4CAC-4B81-D093-E60894228000}"/>
          </ac:spMkLst>
        </pc:spChg>
        <pc:picChg chg="add mod modCrop">
          <ac:chgData name="Valentina Villa Chacon" userId="S::valentina_villac@soy.sena.edu.co::68bddf5d-05e4-495a-992f-584762d11efc" providerId="AD" clId="Web-{154DDC0C-3A32-2F35-A583-5D9CA43294CF}" dt="2023-02-19T15:30:36.136" v="553" actId="1076"/>
          <ac:picMkLst>
            <pc:docMk/>
            <pc:sldMk cId="3079616696" sldId="468"/>
            <ac:picMk id="2" creationId="{9AC9B90C-AABB-8742-1159-24CBEB7D4C2A}"/>
          </ac:picMkLst>
        </pc:picChg>
      </pc:sldChg>
      <pc:sldChg chg="modSp">
        <pc:chgData name="Valentina Villa Chacon" userId="S::valentina_villac@soy.sena.edu.co::68bddf5d-05e4-495a-992f-584762d11efc" providerId="AD" clId="Web-{154DDC0C-3A32-2F35-A583-5D9CA43294CF}" dt="2023-02-19T15:47:34.991" v="736" actId="20577"/>
        <pc:sldMkLst>
          <pc:docMk/>
          <pc:sldMk cId="685387458" sldId="499"/>
        </pc:sldMkLst>
        <pc:spChg chg="mod">
          <ac:chgData name="Valentina Villa Chacon" userId="S::valentina_villac@soy.sena.edu.co::68bddf5d-05e4-495a-992f-584762d11efc" providerId="AD" clId="Web-{154DDC0C-3A32-2F35-A583-5D9CA43294CF}" dt="2023-02-19T15:22:56.014" v="287" actId="1076"/>
          <ac:spMkLst>
            <pc:docMk/>
            <pc:sldMk cId="685387458" sldId="499"/>
            <ac:spMk id="4" creationId="{EE37A3CD-1BAC-6175-4755-9AC66A46B6FF}"/>
          </ac:spMkLst>
        </pc:spChg>
        <pc:spChg chg="mod">
          <ac:chgData name="Valentina Villa Chacon" userId="S::valentina_villac@soy.sena.edu.co::68bddf5d-05e4-495a-992f-584762d11efc" providerId="AD" clId="Web-{154DDC0C-3A32-2F35-A583-5D9CA43294CF}" dt="2023-02-19T15:22:44.201" v="286" actId="1076"/>
          <ac:spMkLst>
            <pc:docMk/>
            <pc:sldMk cId="685387458" sldId="499"/>
            <ac:spMk id="6" creationId="{B65FDE73-C641-1100-C209-6B5902DCC3EC}"/>
          </ac:spMkLst>
        </pc:spChg>
        <pc:spChg chg="mod">
          <ac:chgData name="Valentina Villa Chacon" userId="S::valentina_villac@soy.sena.edu.co::68bddf5d-05e4-495a-992f-584762d11efc" providerId="AD" clId="Web-{154DDC0C-3A32-2F35-A583-5D9CA43294CF}" dt="2023-02-19T15:47:34.991" v="736" actId="20577"/>
          <ac:spMkLst>
            <pc:docMk/>
            <pc:sldMk cId="685387458" sldId="499"/>
            <ac:spMk id="7" creationId="{FBAA83CA-F5E1-3945-40AB-1CB1B233A0BF}"/>
          </ac:spMkLst>
        </pc:spChg>
        <pc:picChg chg="mod">
          <ac:chgData name="Valentina Villa Chacon" userId="S::valentina_villac@soy.sena.edu.co::68bddf5d-05e4-495a-992f-584762d11efc" providerId="AD" clId="Web-{154DDC0C-3A32-2F35-A583-5D9CA43294CF}" dt="2023-02-19T15:17:31.130" v="160" actId="14100"/>
          <ac:picMkLst>
            <pc:docMk/>
            <pc:sldMk cId="685387458" sldId="499"/>
            <ac:picMk id="3" creationId="{EA97DC05-4A6B-3E0B-D2C7-E6FB8FE7B99F}"/>
          </ac:picMkLst>
        </pc:picChg>
      </pc:sldChg>
      <pc:sldChg chg="del">
        <pc:chgData name="Valentina Villa Chacon" userId="S::valentina_villac@soy.sena.edu.co::68bddf5d-05e4-495a-992f-584762d11efc" providerId="AD" clId="Web-{154DDC0C-3A32-2F35-A583-5D9CA43294CF}" dt="2023-02-19T15:45:51.223" v="725"/>
        <pc:sldMkLst>
          <pc:docMk/>
          <pc:sldMk cId="1500403096" sldId="501"/>
        </pc:sldMkLst>
      </pc:sldChg>
      <pc:sldChg chg="addSp delSp modSp">
        <pc:chgData name="Valentina Villa Chacon" userId="S::valentina_villac@soy.sena.edu.co::68bddf5d-05e4-495a-992f-584762d11efc" providerId="AD" clId="Web-{154DDC0C-3A32-2F35-A583-5D9CA43294CF}" dt="2023-02-19T16:18:58.635" v="1523" actId="20577"/>
        <pc:sldMkLst>
          <pc:docMk/>
          <pc:sldMk cId="2874888774" sldId="502"/>
        </pc:sldMkLst>
        <pc:spChg chg="add del mod">
          <ac:chgData name="Valentina Villa Chacon" userId="S::valentina_villac@soy.sena.edu.co::68bddf5d-05e4-495a-992f-584762d11efc" providerId="AD" clId="Web-{154DDC0C-3A32-2F35-A583-5D9CA43294CF}" dt="2023-02-19T15:24:53.830" v="299" actId="20577"/>
          <ac:spMkLst>
            <pc:docMk/>
            <pc:sldMk cId="2874888774" sldId="502"/>
            <ac:spMk id="4" creationId="{B987FD05-8B8A-E978-366F-97DF799DBA37}"/>
          </ac:spMkLst>
        </pc:spChg>
        <pc:spChg chg="mod">
          <ac:chgData name="Valentina Villa Chacon" userId="S::valentina_villac@soy.sena.edu.co::68bddf5d-05e4-495a-992f-584762d11efc" providerId="AD" clId="Web-{154DDC0C-3A32-2F35-A583-5D9CA43294CF}" dt="2023-02-19T15:30:47.995" v="554" actId="1076"/>
          <ac:spMkLst>
            <pc:docMk/>
            <pc:sldMk cId="2874888774" sldId="502"/>
            <ac:spMk id="5" creationId="{EEC5FDC4-9A2A-F31D-6455-7D47B1B835F3}"/>
          </ac:spMkLst>
        </pc:spChg>
        <pc:spChg chg="mod">
          <ac:chgData name="Valentina Villa Chacon" userId="S::valentina_villac@soy.sena.edu.co::68bddf5d-05e4-495a-992f-584762d11efc" providerId="AD" clId="Web-{154DDC0C-3A32-2F35-A583-5D9CA43294CF}" dt="2023-02-19T16:18:58.635" v="1523" actId="20577"/>
          <ac:spMkLst>
            <pc:docMk/>
            <pc:sldMk cId="2874888774" sldId="502"/>
            <ac:spMk id="6" creationId="{0CA39C3C-B25E-C804-C832-61458138A925}"/>
          </ac:spMkLst>
        </pc:spChg>
        <pc:picChg chg="add mod">
          <ac:chgData name="Valentina Villa Chacon" userId="S::valentina_villac@soy.sena.edu.co::68bddf5d-05e4-495a-992f-584762d11efc" providerId="AD" clId="Web-{154DDC0C-3A32-2F35-A583-5D9CA43294CF}" dt="2023-02-19T15:25:03.971" v="302" actId="1076"/>
          <ac:picMkLst>
            <pc:docMk/>
            <pc:sldMk cId="2874888774" sldId="502"/>
            <ac:picMk id="7" creationId="{D6331E03-2EFC-F4C0-3EF8-F055F350DA0F}"/>
          </ac:picMkLst>
        </pc:picChg>
      </pc:sldChg>
      <pc:sldChg chg="modSp">
        <pc:chgData name="Valentina Villa Chacon" userId="S::valentina_villac@soy.sena.edu.co::68bddf5d-05e4-495a-992f-584762d11efc" providerId="AD" clId="Web-{154DDC0C-3A32-2F35-A583-5D9CA43294CF}" dt="2023-02-19T15:15:14.971" v="155" actId="1076"/>
        <pc:sldMkLst>
          <pc:docMk/>
          <pc:sldMk cId="1620787967" sldId="503"/>
        </pc:sldMkLst>
        <pc:spChg chg="mod">
          <ac:chgData name="Valentina Villa Chacon" userId="S::valentina_villac@soy.sena.edu.co::68bddf5d-05e4-495a-992f-584762d11efc" providerId="AD" clId="Web-{154DDC0C-3A32-2F35-A583-5D9CA43294CF}" dt="2023-02-19T15:15:14.971" v="155" actId="1076"/>
          <ac:spMkLst>
            <pc:docMk/>
            <pc:sldMk cId="1620787967" sldId="503"/>
            <ac:spMk id="6" creationId="{B78A6207-2D79-A9F8-E09D-30C60C0067DF}"/>
          </ac:spMkLst>
        </pc:spChg>
        <pc:spChg chg="mod">
          <ac:chgData name="Valentina Villa Chacon" userId="S::valentina_villac@soy.sena.edu.co::68bddf5d-05e4-495a-992f-584762d11efc" providerId="AD" clId="Web-{154DDC0C-3A32-2F35-A583-5D9CA43294CF}" dt="2023-02-19T15:15:12.721" v="154" actId="1076"/>
          <ac:spMkLst>
            <pc:docMk/>
            <pc:sldMk cId="1620787967" sldId="503"/>
            <ac:spMk id="8" creationId="{9FA07BD2-A8DB-FF10-1E30-572887632351}"/>
          </ac:spMkLst>
        </pc:spChg>
      </pc:sldChg>
      <pc:sldChg chg="addSp modSp">
        <pc:chgData name="Valentina Villa Chacon" userId="S::valentina_villac@soy.sena.edu.co::68bddf5d-05e4-495a-992f-584762d11efc" providerId="AD" clId="Web-{154DDC0C-3A32-2F35-A583-5D9CA43294CF}" dt="2023-02-19T15:30:27.198" v="549" actId="1076"/>
        <pc:sldMkLst>
          <pc:docMk/>
          <pc:sldMk cId="2742048982" sldId="504"/>
        </pc:sldMkLst>
        <pc:spChg chg="mod">
          <ac:chgData name="Valentina Villa Chacon" userId="S::valentina_villac@soy.sena.edu.co::68bddf5d-05e4-495a-992f-584762d11efc" providerId="AD" clId="Web-{154DDC0C-3A32-2F35-A583-5D9CA43294CF}" dt="2023-02-19T15:30:23.495" v="548" actId="20577"/>
          <ac:spMkLst>
            <pc:docMk/>
            <pc:sldMk cId="2742048982" sldId="504"/>
            <ac:spMk id="2" creationId="{72D24723-360A-B357-B421-17CF33D4C0B4}"/>
          </ac:spMkLst>
        </pc:spChg>
        <pc:spChg chg="mod">
          <ac:chgData name="Valentina Villa Chacon" userId="S::valentina_villac@soy.sena.edu.co::68bddf5d-05e4-495a-992f-584762d11efc" providerId="AD" clId="Web-{154DDC0C-3A32-2F35-A583-5D9CA43294CF}" dt="2023-02-19T15:30:20.948" v="546" actId="20577"/>
          <ac:spMkLst>
            <pc:docMk/>
            <pc:sldMk cId="2742048982" sldId="504"/>
            <ac:spMk id="4" creationId="{6CD37F32-D413-C0B0-1883-F0E6FE54B3BB}"/>
          </ac:spMkLst>
        </pc:spChg>
        <pc:picChg chg="add mod">
          <ac:chgData name="Valentina Villa Chacon" userId="S::valentina_villac@soy.sena.edu.co::68bddf5d-05e4-495a-992f-584762d11efc" providerId="AD" clId="Web-{154DDC0C-3A32-2F35-A583-5D9CA43294CF}" dt="2023-02-19T15:30:27.198" v="549" actId="1076"/>
          <ac:picMkLst>
            <pc:docMk/>
            <pc:sldMk cId="2742048982" sldId="504"/>
            <ac:picMk id="7" creationId="{3B6D7165-FC63-A531-642B-9EE044E8F22C}"/>
          </ac:picMkLst>
        </pc:picChg>
      </pc:sldChg>
      <pc:sldChg chg="delSp modSp">
        <pc:chgData name="Valentina Villa Chacon" userId="S::valentina_villac@soy.sena.edu.co::68bddf5d-05e4-495a-992f-584762d11efc" providerId="AD" clId="Web-{154DDC0C-3A32-2F35-A583-5D9CA43294CF}" dt="2023-02-19T16:13:57.174" v="1380" actId="1076"/>
        <pc:sldMkLst>
          <pc:docMk/>
          <pc:sldMk cId="591205515" sldId="508"/>
        </pc:sldMkLst>
        <pc:spChg chg="mod">
          <ac:chgData name="Valentina Villa Chacon" userId="S::valentina_villac@soy.sena.edu.co::68bddf5d-05e4-495a-992f-584762d11efc" providerId="AD" clId="Web-{154DDC0C-3A32-2F35-A583-5D9CA43294CF}" dt="2023-02-19T16:13:57.174" v="1380" actId="1076"/>
          <ac:spMkLst>
            <pc:docMk/>
            <pc:sldMk cId="591205515" sldId="508"/>
            <ac:spMk id="4" creationId="{EE37A3CD-1BAC-6175-4755-9AC66A46B6FF}"/>
          </ac:spMkLst>
        </pc:spChg>
        <pc:spChg chg="mod">
          <ac:chgData name="Valentina Villa Chacon" userId="S::valentina_villac@soy.sena.edu.co::68bddf5d-05e4-495a-992f-584762d11efc" providerId="AD" clId="Web-{154DDC0C-3A32-2F35-A583-5D9CA43294CF}" dt="2023-02-19T15:53:26.766" v="834" actId="20577"/>
          <ac:spMkLst>
            <pc:docMk/>
            <pc:sldMk cId="591205515" sldId="508"/>
            <ac:spMk id="7" creationId="{FBAA83CA-F5E1-3945-40AB-1CB1B233A0BF}"/>
          </ac:spMkLst>
        </pc:spChg>
        <pc:spChg chg="mod">
          <ac:chgData name="Valentina Villa Chacon" userId="S::valentina_villac@soy.sena.edu.co::68bddf5d-05e4-495a-992f-584762d11efc" providerId="AD" clId="Web-{154DDC0C-3A32-2F35-A583-5D9CA43294CF}" dt="2023-02-19T16:13:30.704" v="1379" actId="1076"/>
          <ac:spMkLst>
            <pc:docMk/>
            <pc:sldMk cId="591205515" sldId="508"/>
            <ac:spMk id="9" creationId="{FC78F7BD-2A34-855F-15C3-306C2603A128}"/>
          </ac:spMkLst>
        </pc:spChg>
        <pc:picChg chg="del mod">
          <ac:chgData name="Valentina Villa Chacon" userId="S::valentina_villac@soy.sena.edu.co::68bddf5d-05e4-495a-992f-584762d11efc" providerId="AD" clId="Web-{154DDC0C-3A32-2F35-A583-5D9CA43294CF}" dt="2023-02-19T15:52:00.670" v="759"/>
          <ac:picMkLst>
            <pc:docMk/>
            <pc:sldMk cId="591205515" sldId="508"/>
            <ac:picMk id="2" creationId="{E7F90470-2942-22C6-7A33-F7E8E2D7CD28}"/>
          </ac:picMkLst>
        </pc:picChg>
      </pc:sldChg>
      <pc:sldChg chg="modSp">
        <pc:chgData name="Valentina Villa Chacon" userId="S::valentina_villac@soy.sena.edu.co::68bddf5d-05e4-495a-992f-584762d11efc" providerId="AD" clId="Web-{154DDC0C-3A32-2F35-A583-5D9CA43294CF}" dt="2023-02-19T16:17:41.961" v="1494" actId="20577"/>
        <pc:sldMkLst>
          <pc:docMk/>
          <pc:sldMk cId="1401254827" sldId="509"/>
        </pc:sldMkLst>
        <pc:spChg chg="mod">
          <ac:chgData name="Valentina Villa Chacon" userId="S::valentina_villac@soy.sena.edu.co::68bddf5d-05e4-495a-992f-584762d11efc" providerId="AD" clId="Web-{154DDC0C-3A32-2F35-A583-5D9CA43294CF}" dt="2023-02-19T16:17:41.961" v="1494" actId="20577"/>
          <ac:spMkLst>
            <pc:docMk/>
            <pc:sldMk cId="1401254827" sldId="509"/>
            <ac:spMk id="6" creationId="{0CA39C3C-B25E-C804-C832-61458138A925}"/>
          </ac:spMkLst>
        </pc:spChg>
      </pc:sldChg>
      <pc:sldChg chg="new del">
        <pc:chgData name="Valentina Villa Chacon" userId="S::valentina_villac@soy.sena.edu.co::68bddf5d-05e4-495a-992f-584762d11efc" providerId="AD" clId="Web-{154DDC0C-3A32-2F35-A583-5D9CA43294CF}" dt="2023-02-19T16:24:09.737" v="1527"/>
        <pc:sldMkLst>
          <pc:docMk/>
          <pc:sldMk cId="933988494" sldId="515"/>
        </pc:sldMkLst>
      </pc:sldChg>
      <pc:sldChg chg="new del">
        <pc:chgData name="Valentina Villa Chacon" userId="S::valentina_villac@soy.sena.edu.co::68bddf5d-05e4-495a-992f-584762d11efc" providerId="AD" clId="Web-{154DDC0C-3A32-2F35-A583-5D9CA43294CF}" dt="2023-02-19T15:59:35.448" v="1029"/>
        <pc:sldMkLst>
          <pc:docMk/>
          <pc:sldMk cId="4018657962" sldId="515"/>
        </pc:sldMkLst>
      </pc:sldChg>
      <pc:sldChg chg="new del">
        <pc:chgData name="Valentina Villa Chacon" userId="S::valentina_villac@soy.sena.edu.co::68bddf5d-05e4-495a-992f-584762d11efc" providerId="AD" clId="Web-{154DDC0C-3A32-2F35-A583-5D9CA43294CF}" dt="2023-02-19T16:24:06.862" v="1526"/>
        <pc:sldMkLst>
          <pc:docMk/>
          <pc:sldMk cId="2826601477" sldId="5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5/03/2024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5/03/2024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R </a:t>
            </a:r>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dirty="0"/>
          </a:p>
        </p:txBody>
      </p:sp>
    </p:spTree>
    <p:extLst>
      <p:ext uri="{BB962C8B-B14F-4D97-AF65-F5344CB8AC3E}">
        <p14:creationId xmlns:p14="http://schemas.microsoft.com/office/powerpoint/2010/main" val="1173167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dirty="0"/>
          </a:p>
        </p:txBody>
      </p:sp>
    </p:spTree>
    <p:extLst>
      <p:ext uri="{BB962C8B-B14F-4D97-AF65-F5344CB8AC3E}">
        <p14:creationId xmlns:p14="http://schemas.microsoft.com/office/powerpoint/2010/main" val="674430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117934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2555213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5/03/2024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5/03/2024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1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794085" y="2510135"/>
            <a:ext cx="6041963" cy="2585323"/>
          </a:xfrm>
          <a:prstGeom prst="rect">
            <a:avLst/>
          </a:prstGeom>
          <a:noFill/>
        </p:spPr>
        <p:txBody>
          <a:bodyPr wrap="square" lIns="91440" tIns="45720" rIns="91440" bIns="45720" rtlCol="0" anchor="t">
            <a:spAutoFit/>
          </a:bodyPr>
          <a:lstStyle/>
          <a:p>
            <a:pPr algn="ctr"/>
            <a:r>
              <a:rPr lang="es-ES" sz="5400" b="1" dirty="0">
                <a:solidFill>
                  <a:schemeClr val="tx1">
                    <a:lumMod val="75000"/>
                    <a:lumOff val="25000"/>
                  </a:schemeClr>
                </a:solidFill>
                <a:latin typeface="Work Sans"/>
              </a:rPr>
              <a:t>Sistema de Información Web</a:t>
            </a:r>
          </a:p>
          <a:p>
            <a:pPr algn="ctr"/>
            <a:r>
              <a:rPr lang="es-ES" sz="5400" b="1" dirty="0">
                <a:solidFill>
                  <a:schemeClr val="tx1">
                    <a:lumMod val="75000"/>
                    <a:lumOff val="25000"/>
                  </a:schemeClr>
                </a:solidFill>
                <a:latin typeface="Work Sans"/>
              </a:rPr>
              <a:t>Veico Tools</a:t>
            </a:r>
            <a:endParaRPr lang="es-ES" sz="4000" b="1" dirty="0">
              <a:solidFill>
                <a:schemeClr val="tx1">
                  <a:lumMod val="75000"/>
                  <a:lumOff val="25000"/>
                </a:schemeClr>
              </a:solidFill>
              <a:latin typeface="Work Sans"/>
            </a:endParaRPr>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7037387" y="2811922"/>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sp>
        <p:nvSpPr>
          <p:cNvPr id="5" name="CuadroTexto 4">
            <a:extLst>
              <a:ext uri="{FF2B5EF4-FFF2-40B4-BE49-F238E27FC236}">
                <a16:creationId xmlns:a16="http://schemas.microsoft.com/office/drawing/2014/main" id="{73C65CF2-4CAC-4B81-D093-E60894228000}"/>
              </a:ext>
            </a:extLst>
          </p:cNvPr>
          <p:cNvSpPr txBox="1">
            <a:spLocks/>
          </p:cNvSpPr>
          <p:nvPr/>
        </p:nvSpPr>
        <p:spPr>
          <a:xfrm>
            <a:off x="9038932" y="2811922"/>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pic>
        <p:nvPicPr>
          <p:cNvPr id="2" name="Imagen 3" descr="Imagen que contiene Diagrama&#10;&#10;Descripción generada automáticamente">
            <a:extLst>
              <a:ext uri="{FF2B5EF4-FFF2-40B4-BE49-F238E27FC236}">
                <a16:creationId xmlns:a16="http://schemas.microsoft.com/office/drawing/2014/main" id="{9AC9B90C-AABB-8742-1159-24CBEB7D4C2A}"/>
              </a:ext>
            </a:extLst>
          </p:cNvPr>
          <p:cNvPicPr>
            <a:picLocks noChangeAspect="1"/>
          </p:cNvPicPr>
          <p:nvPr/>
        </p:nvPicPr>
        <p:blipFill rotWithShape="1">
          <a:blip r:embed="rId3"/>
          <a:srcRect l="651" t="11551" r="44951" b="43564"/>
          <a:stretch/>
        </p:blipFill>
        <p:spPr>
          <a:xfrm>
            <a:off x="9232506" y="2816342"/>
            <a:ext cx="1606632" cy="1331458"/>
          </a:xfrm>
          <a:prstGeom prst="rect">
            <a:avLst/>
          </a:prstGeom>
        </p:spPr>
      </p:pic>
      <p:pic>
        <p:nvPicPr>
          <p:cNvPr id="4" name="Imagen 3" descr="Interfaz de usuario gráfica, Texto, Aplicación&#10;&#10;Descripción generada automáticamente">
            <a:extLst>
              <a:ext uri="{FF2B5EF4-FFF2-40B4-BE49-F238E27FC236}">
                <a16:creationId xmlns:a16="http://schemas.microsoft.com/office/drawing/2014/main" id="{00A32C9B-315F-DCDC-8E52-70DC7D8B8385}"/>
              </a:ext>
            </a:extLst>
          </p:cNvPr>
          <p:cNvPicPr>
            <a:picLocks noChangeAspect="1"/>
          </p:cNvPicPr>
          <p:nvPr/>
        </p:nvPicPr>
        <p:blipFill rotWithShape="1">
          <a:blip r:embed="rId4"/>
          <a:srcRect t="9590" r="50029" b="61111"/>
          <a:stretch/>
        </p:blipFill>
        <p:spPr>
          <a:xfrm>
            <a:off x="7036356" y="2819275"/>
            <a:ext cx="2003604" cy="133804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2229899"/>
            <a:ext cx="11447293" cy="2277547"/>
          </a:xfrm>
          <a:prstGeom prst="rect">
            <a:avLst/>
          </a:prstGeom>
          <a:noFill/>
        </p:spPr>
        <p:txBody>
          <a:bodyPr wrap="square" lIns="91440" tIns="45720" rIns="91440" bIns="45720" rtlCol="0" anchor="t">
            <a:spAutoFit/>
          </a:bodyPr>
          <a:lstStyle/>
          <a:p>
            <a:r>
              <a:rPr lang="es-MX" b="1" dirty="0">
                <a:latin typeface="Work Sans Light"/>
              </a:rPr>
              <a:t>Automatización del proceso de cotización de mercancías, clasificación del inventario y control de ventas y compras de productos</a:t>
            </a:r>
          </a:p>
          <a:p>
            <a:endParaRPr lang="es-MX" b="1" dirty="0">
              <a:latin typeface="Work Sans Light"/>
            </a:endParaRPr>
          </a:p>
          <a:p>
            <a:r>
              <a:rPr lang="es-MX" b="1" dirty="0">
                <a:latin typeface="Work Sans Light"/>
              </a:rPr>
              <a:t>Mayor control y gestión en los procesos de compras y ventas</a:t>
            </a:r>
          </a:p>
          <a:p>
            <a:endParaRPr lang="es-MX" b="1" dirty="0">
              <a:latin typeface="Work Sans Light"/>
            </a:endParaRPr>
          </a:p>
          <a:p>
            <a:r>
              <a:rPr lang="es-MX" b="1" dirty="0">
                <a:latin typeface="Work Sans Light"/>
              </a:rPr>
              <a:t>Qué NO hace el Sistema: </a:t>
            </a:r>
            <a:r>
              <a:rPr lang="es-US" b="1" dirty="0">
                <a:latin typeface="Work Sans Light"/>
              </a:rPr>
              <a:t>no es usado por el cliente, no permite chat con proveedores, ayuda en la contabilidad de la empresa sin reemplazar a la persona encargada</a:t>
            </a:r>
            <a:endParaRPr lang="es-MX" b="1" dirty="0">
              <a:latin typeface="Work Sans Light" pitchFamily="2" charset="77"/>
            </a:endParaRPr>
          </a:p>
          <a:p>
            <a:endParaRPr lang="es-MX" sz="1600" dirty="0">
              <a:latin typeface="Work Sans Light" pitchFamily="2" charset="77"/>
            </a:endParaRPr>
          </a:p>
        </p:txBody>
      </p:sp>
      <p:grpSp>
        <p:nvGrpSpPr>
          <p:cNvPr id="9" name="Grupo 8">
            <a:extLst>
              <a:ext uri="{FF2B5EF4-FFF2-40B4-BE49-F238E27FC236}">
                <a16:creationId xmlns:a16="http://schemas.microsoft.com/office/drawing/2014/main" id="{8F31EA46-9617-4D82-7400-A40DB2CEB7D3}"/>
              </a:ext>
            </a:extLst>
          </p:cNvPr>
          <p:cNvGrpSpPr/>
          <p:nvPr/>
        </p:nvGrpSpPr>
        <p:grpSpPr>
          <a:xfrm>
            <a:off x="9700940" y="6070467"/>
            <a:ext cx="2160773" cy="556588"/>
            <a:chOff x="8694348" y="501282"/>
            <a:chExt cx="2160773" cy="556588"/>
          </a:xfrm>
        </p:grpSpPr>
        <p:sp>
          <p:nvSpPr>
            <p:cNvPr id="5" name="CuadroTexto 4">
              <a:extLst>
                <a:ext uri="{FF2B5EF4-FFF2-40B4-BE49-F238E27FC236}">
                  <a16:creationId xmlns:a16="http://schemas.microsoft.com/office/drawing/2014/main" id="{77B447F0-BFE8-F9DA-0A4E-7B094BB8DEE3}"/>
                </a:ext>
              </a:extLst>
            </p:cNvPr>
            <p:cNvSpPr txBox="1">
              <a:spLocks/>
            </p:cNvSpPr>
            <p:nvPr/>
          </p:nvSpPr>
          <p:spPr>
            <a:xfrm>
              <a:off x="8694348" y="510689"/>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DA66280A-1D73-477B-37E8-34EC30E418B8}"/>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pic>
        <p:nvPicPr>
          <p:cNvPr id="16" name="Imagen 3" descr="Imagen que contiene Diagrama&#10;&#10;Descripción generada automáticamente">
            <a:extLst>
              <a:ext uri="{FF2B5EF4-FFF2-40B4-BE49-F238E27FC236}">
                <a16:creationId xmlns:a16="http://schemas.microsoft.com/office/drawing/2014/main" id="{50B3C87C-0334-4541-FBBC-805044993D4A}"/>
              </a:ext>
            </a:extLst>
          </p:cNvPr>
          <p:cNvPicPr>
            <a:picLocks noChangeAspect="1"/>
          </p:cNvPicPr>
          <p:nvPr/>
        </p:nvPicPr>
        <p:blipFill rotWithShape="1">
          <a:blip r:embed="rId3"/>
          <a:srcRect l="651" t="11551" r="44951" b="43564"/>
          <a:stretch/>
        </p:blipFill>
        <p:spPr>
          <a:xfrm>
            <a:off x="11019914" y="6099527"/>
            <a:ext cx="618855" cy="513014"/>
          </a:xfrm>
          <a:prstGeom prst="rect">
            <a:avLst/>
          </a:prstGeom>
        </p:spPr>
      </p:pic>
      <p:pic>
        <p:nvPicPr>
          <p:cNvPr id="4" name="Imagen 3" descr="Interfaz de usuario gráfica, Texto, Aplicación&#10;&#10;Descripción generada automáticamente">
            <a:extLst>
              <a:ext uri="{FF2B5EF4-FFF2-40B4-BE49-F238E27FC236}">
                <a16:creationId xmlns:a16="http://schemas.microsoft.com/office/drawing/2014/main" id="{E1809393-78DC-261D-1CC5-17C46909EBB4}"/>
              </a:ext>
            </a:extLst>
          </p:cNvPr>
          <p:cNvPicPr>
            <a:picLocks noChangeAspect="1"/>
          </p:cNvPicPr>
          <p:nvPr/>
        </p:nvPicPr>
        <p:blipFill rotWithShape="1">
          <a:blip r:embed="rId4"/>
          <a:srcRect t="9590" r="50029" b="61111"/>
          <a:stretch/>
        </p:blipFill>
        <p:spPr>
          <a:xfrm>
            <a:off x="9953092" y="6088910"/>
            <a:ext cx="656055" cy="550834"/>
          </a:xfrm>
          <a:prstGeom prst="rect">
            <a:avLst/>
          </a:prstGeom>
        </p:spPr>
      </p:pic>
    </p:spTree>
    <p:extLst>
      <p:ext uri="{BB962C8B-B14F-4D97-AF65-F5344CB8AC3E}">
        <p14:creationId xmlns:p14="http://schemas.microsoft.com/office/powerpoint/2010/main" val="266309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774748" cy="1325563"/>
          </a:xfrm>
        </p:spPr>
        <p:txBody>
          <a:bodyPr/>
          <a:lstStyle/>
          <a:p>
            <a:r>
              <a:rPr lang="es-CO" dirty="0">
                <a:solidFill>
                  <a:schemeClr val="bg1"/>
                </a:solidFill>
                <a:latin typeface="Work Sans Medium" pitchFamily="2" charset="77"/>
              </a:rPr>
              <a:t>Tecnologías y componentes utilizados</a:t>
            </a:r>
            <a:endParaRPr lang="es-ES">
              <a:ea typeface="Calibri Light" panose="020F0302020204030204"/>
              <a:cs typeface="Calibri Light" panose="020F0302020204030204"/>
            </a:endParaRP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093428"/>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2800" dirty="0">
                <a:latin typeface="Work Sans Light"/>
              </a:rPr>
              <a:t>Arquitectura de software: </a:t>
            </a:r>
          </a:p>
          <a:p>
            <a:r>
              <a:rPr lang="es-MX" sz="2800" dirty="0">
                <a:latin typeface="Work Sans Light"/>
              </a:rPr>
              <a:t>Diseño de vista: HTML, CSS, JavaScript (chart.js, daterangepicker.js, datatable.js, </a:t>
            </a:r>
            <a:r>
              <a:rPr lang="es-MX" sz="2800" dirty="0" err="1">
                <a:latin typeface="Work Sans Light"/>
              </a:rPr>
              <a:t>jquery</a:t>
            </a:r>
            <a:r>
              <a:rPr lang="es-MX" sz="2800" dirty="0">
                <a:latin typeface="Work Sans Light"/>
              </a:rPr>
              <a:t>) y </a:t>
            </a:r>
            <a:r>
              <a:rPr lang="es-MX" sz="2800" dirty="0">
                <a:latin typeface="Work Sans Light"/>
                <a:cs typeface="Calibri"/>
              </a:rPr>
              <a:t>Bootstrap </a:t>
            </a:r>
            <a:r>
              <a:rPr lang="es-MX" sz="2800" dirty="0">
                <a:latin typeface="Work Sans Light"/>
                <a:ea typeface="+mn-lt"/>
                <a:cs typeface="+mn-lt"/>
              </a:rPr>
              <a:t>4 </a:t>
            </a:r>
            <a:r>
              <a:rPr lang="es-MX" sz="2800">
                <a:latin typeface="Work Sans Light"/>
                <a:ea typeface="+mn-lt"/>
                <a:cs typeface="+mn-lt"/>
              </a:rPr>
              <a:t>(sb-Admin-2) </a:t>
            </a:r>
            <a:r>
              <a:rPr lang="es-MX" sz="2800" dirty="0">
                <a:latin typeface="Work Sans Light"/>
                <a:ea typeface="+mn-lt"/>
                <a:cs typeface="+mn-lt"/>
              </a:rPr>
              <a:t>(</a:t>
            </a:r>
            <a:r>
              <a:rPr lang="es-MX" sz="2800" dirty="0" err="1">
                <a:latin typeface="Work Sans Light"/>
                <a:ea typeface="+mn-lt"/>
                <a:cs typeface="+mn-lt"/>
              </a:rPr>
              <a:t>Frontend</a:t>
            </a:r>
            <a:r>
              <a:rPr lang="es-MX" sz="2800" dirty="0">
                <a:latin typeface="Work Sans Light"/>
                <a:ea typeface="+mn-lt"/>
                <a:cs typeface="+mn-lt"/>
              </a:rPr>
              <a:t>)</a:t>
            </a:r>
            <a:endParaRPr lang="es-MX" sz="2800" dirty="0">
              <a:latin typeface="Work Sans Light"/>
            </a:endParaRPr>
          </a:p>
          <a:p>
            <a:r>
              <a:rPr lang="es-MX" sz="2800" dirty="0">
                <a:latin typeface="Work Sans Light"/>
              </a:rPr>
              <a:t>Controlador y funcionalidad del sistema y su base de datos:</a:t>
            </a:r>
          </a:p>
          <a:p>
            <a:r>
              <a:rPr lang="es-MX" sz="2800" dirty="0">
                <a:latin typeface="Work Sans Light"/>
              </a:rPr>
              <a:t>PHP con </a:t>
            </a:r>
            <a:r>
              <a:rPr lang="es-MX" sz="2800" dirty="0" err="1">
                <a:latin typeface="Work Sans Light"/>
              </a:rPr>
              <a:t>Codeigniter</a:t>
            </a:r>
            <a:r>
              <a:rPr lang="es-MX" sz="2800" dirty="0">
                <a:latin typeface="Work Sans Light"/>
              </a:rPr>
              <a:t> y Base de datos MYSQL (</a:t>
            </a:r>
            <a:r>
              <a:rPr lang="es-MX" sz="2800" dirty="0" err="1">
                <a:latin typeface="Work Sans Light"/>
              </a:rPr>
              <a:t>Backend</a:t>
            </a:r>
            <a:r>
              <a:rPr lang="es-MX" sz="2800" dirty="0">
                <a:latin typeface="Work Sans Light"/>
              </a:rPr>
              <a:t>).</a:t>
            </a:r>
            <a:endParaRPr lang="es-MX" sz="2800" dirty="0">
              <a:latin typeface="Work Sans Light"/>
              <a:cs typeface="Calibri"/>
            </a:endParaRPr>
          </a:p>
          <a:p>
            <a:r>
              <a:rPr lang="es-MX" sz="2800" dirty="0">
                <a:latin typeface="Work Sans Light"/>
              </a:rPr>
              <a:t>Patrones de diseño: Modelo, Vista, Controlador.</a:t>
            </a:r>
          </a:p>
          <a:p>
            <a:endParaRPr lang="es-MX" sz="2800" dirty="0">
              <a:latin typeface="Work Sans Light"/>
            </a:endParaRPr>
          </a:p>
          <a:p>
            <a:endParaRPr lang="es-MX" sz="1600" b="1" dirty="0">
              <a:latin typeface="Work Sans Light" pitchFamily="2" charset="77"/>
            </a:endParaRPr>
          </a:p>
          <a:p>
            <a:endParaRPr lang="es-MX" sz="1600" b="1" dirty="0">
              <a:latin typeface="Work Sans Light" pitchFamily="2" charset="77"/>
            </a:endParaRPr>
          </a:p>
          <a:p>
            <a:endParaRPr lang="es-MX" sz="1600" dirty="0">
              <a:latin typeface="Work Sans Light" pitchFamily="2" charset="77"/>
            </a:endParaRPr>
          </a:p>
        </p:txBody>
      </p:sp>
      <p:grpSp>
        <p:nvGrpSpPr>
          <p:cNvPr id="9" name="Grupo 8">
            <a:extLst>
              <a:ext uri="{FF2B5EF4-FFF2-40B4-BE49-F238E27FC236}">
                <a16:creationId xmlns:a16="http://schemas.microsoft.com/office/drawing/2014/main" id="{A5FDB2BF-1F71-4528-C495-B6672B374CB7}"/>
              </a:ext>
            </a:extLst>
          </p:cNvPr>
          <p:cNvGrpSpPr/>
          <p:nvPr/>
        </p:nvGrpSpPr>
        <p:grpSpPr>
          <a:xfrm>
            <a:off x="9700940" y="6070467"/>
            <a:ext cx="2160773" cy="556588"/>
            <a:chOff x="8694348" y="501282"/>
            <a:chExt cx="2160773" cy="556588"/>
          </a:xfrm>
        </p:grpSpPr>
        <p:sp>
          <p:nvSpPr>
            <p:cNvPr id="5" name="CuadroTexto 4">
              <a:extLst>
                <a:ext uri="{FF2B5EF4-FFF2-40B4-BE49-F238E27FC236}">
                  <a16:creationId xmlns:a16="http://schemas.microsoft.com/office/drawing/2014/main" id="{E1E5F466-015F-0BF1-AD44-C17967F5E33C}"/>
                </a:ext>
              </a:extLst>
            </p:cNvPr>
            <p:cNvSpPr txBox="1">
              <a:spLocks/>
            </p:cNvSpPr>
            <p:nvPr/>
          </p:nvSpPr>
          <p:spPr>
            <a:xfrm>
              <a:off x="8694348" y="510689"/>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7" name="CuadroTexto 6">
              <a:extLst>
                <a:ext uri="{FF2B5EF4-FFF2-40B4-BE49-F238E27FC236}">
                  <a16:creationId xmlns:a16="http://schemas.microsoft.com/office/drawing/2014/main" id="{332876E8-B441-BB93-19D6-9720AF188151}"/>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pic>
        <p:nvPicPr>
          <p:cNvPr id="16" name="Imagen 3" descr="Imagen que contiene Diagrama&#10;&#10;Descripción generada automáticamente">
            <a:extLst>
              <a:ext uri="{FF2B5EF4-FFF2-40B4-BE49-F238E27FC236}">
                <a16:creationId xmlns:a16="http://schemas.microsoft.com/office/drawing/2014/main" id="{C31D7146-2D53-BEAB-93C7-6FD67CF5615B}"/>
              </a:ext>
            </a:extLst>
          </p:cNvPr>
          <p:cNvPicPr>
            <a:picLocks noChangeAspect="1"/>
          </p:cNvPicPr>
          <p:nvPr/>
        </p:nvPicPr>
        <p:blipFill rotWithShape="1">
          <a:blip r:embed="rId3"/>
          <a:srcRect l="651" t="11551" r="44951" b="43564"/>
          <a:stretch/>
        </p:blipFill>
        <p:spPr>
          <a:xfrm>
            <a:off x="11019914" y="6099527"/>
            <a:ext cx="618855" cy="513014"/>
          </a:xfrm>
          <a:prstGeom prst="rect">
            <a:avLst/>
          </a:prstGeom>
        </p:spPr>
      </p:pic>
      <p:pic>
        <p:nvPicPr>
          <p:cNvPr id="4" name="Imagen 3" descr="Interfaz de usuario gráfica, Texto, Aplicación&#10;&#10;Descripción generada automáticamente">
            <a:extLst>
              <a:ext uri="{FF2B5EF4-FFF2-40B4-BE49-F238E27FC236}">
                <a16:creationId xmlns:a16="http://schemas.microsoft.com/office/drawing/2014/main" id="{7D0B958D-17F4-6797-AE39-271EB221C96C}"/>
              </a:ext>
            </a:extLst>
          </p:cNvPr>
          <p:cNvPicPr>
            <a:picLocks noChangeAspect="1"/>
          </p:cNvPicPr>
          <p:nvPr/>
        </p:nvPicPr>
        <p:blipFill rotWithShape="1">
          <a:blip r:embed="rId4"/>
          <a:srcRect t="9590" r="50029" b="61111"/>
          <a:stretch/>
        </p:blipFill>
        <p:spPr>
          <a:xfrm>
            <a:off x="9953092" y="6088910"/>
            <a:ext cx="656055" cy="550834"/>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Cronograma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487702"/>
            <a:ext cx="11447293" cy="2339102"/>
          </a:xfrm>
          <a:prstGeom prst="rect">
            <a:avLst/>
          </a:prstGeom>
          <a:noFill/>
        </p:spPr>
        <p:txBody>
          <a:bodyPr wrap="square" lIns="91440" tIns="45720" rIns="91440" bIns="45720" rtlCol="0" anchor="t">
            <a:spAutoFit/>
          </a:bodyPr>
          <a:lstStyle/>
          <a:p>
            <a:r>
              <a:rPr lang="es-MX" sz="2800" dirty="0">
                <a:latin typeface="Work Sans Light"/>
              </a:rPr>
              <a:t>El proyecto un aproximado de 2 semanas, con recolecciones de datos, observación de los procesos realizados en la empresa, entrevistas, con la colaboración de nuestro equipo más la del dueño y el colaborador, entre otros colabores de la empresa</a:t>
            </a:r>
            <a:endParaRPr lang="es-MX" sz="2800" dirty="0">
              <a:latin typeface="Work Sans Light" pitchFamily="2" charset="77"/>
            </a:endParaRPr>
          </a:p>
          <a:p>
            <a:pPr marL="285750" indent="-285750">
              <a:buFont typeface="Arial" panose="020B0604020202020204" pitchFamily="34" charset="0"/>
              <a:buChar char="•"/>
            </a:pPr>
            <a:endParaRPr lang="es-MX" sz="1600" dirty="0">
              <a:latin typeface="Work Sans Light"/>
            </a:endParaRPr>
          </a:p>
          <a:p>
            <a:endParaRPr lang="es-MX" dirty="0">
              <a:cs typeface="Calibri" panose="020F0502020204030204"/>
            </a:endParaRPr>
          </a:p>
        </p:txBody>
      </p:sp>
      <p:grpSp>
        <p:nvGrpSpPr>
          <p:cNvPr id="11" name="Grupo 10">
            <a:extLst>
              <a:ext uri="{FF2B5EF4-FFF2-40B4-BE49-F238E27FC236}">
                <a16:creationId xmlns:a16="http://schemas.microsoft.com/office/drawing/2014/main" id="{19BEACC9-7A14-4A6B-68E2-C792BA1B503E}"/>
              </a:ext>
            </a:extLst>
          </p:cNvPr>
          <p:cNvGrpSpPr/>
          <p:nvPr/>
        </p:nvGrpSpPr>
        <p:grpSpPr>
          <a:xfrm>
            <a:off x="9700940" y="6070467"/>
            <a:ext cx="2160773" cy="556588"/>
            <a:chOff x="8694348" y="501282"/>
            <a:chExt cx="2160773" cy="556588"/>
          </a:xfrm>
        </p:grpSpPr>
        <p:sp>
          <p:nvSpPr>
            <p:cNvPr id="5" name="CuadroTexto 4">
              <a:extLst>
                <a:ext uri="{FF2B5EF4-FFF2-40B4-BE49-F238E27FC236}">
                  <a16:creationId xmlns:a16="http://schemas.microsoft.com/office/drawing/2014/main" id="{FA279975-495A-0B79-9832-4E1A819FE83D}"/>
                </a:ext>
              </a:extLst>
            </p:cNvPr>
            <p:cNvSpPr txBox="1">
              <a:spLocks/>
            </p:cNvSpPr>
            <p:nvPr/>
          </p:nvSpPr>
          <p:spPr>
            <a:xfrm>
              <a:off x="8694348" y="510689"/>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9" name="CuadroTexto 8">
              <a:extLst>
                <a:ext uri="{FF2B5EF4-FFF2-40B4-BE49-F238E27FC236}">
                  <a16:creationId xmlns:a16="http://schemas.microsoft.com/office/drawing/2014/main" id="{C5878985-5743-E104-20CA-485463B9CE71}"/>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pic>
        <p:nvPicPr>
          <p:cNvPr id="16" name="Imagen 3" descr="Imagen que contiene Diagrama&#10;&#10;Descripción generada automáticamente">
            <a:extLst>
              <a:ext uri="{FF2B5EF4-FFF2-40B4-BE49-F238E27FC236}">
                <a16:creationId xmlns:a16="http://schemas.microsoft.com/office/drawing/2014/main" id="{31AF6937-3182-CC53-46B9-0BF8C550D5CD}"/>
              </a:ext>
            </a:extLst>
          </p:cNvPr>
          <p:cNvPicPr>
            <a:picLocks noChangeAspect="1"/>
          </p:cNvPicPr>
          <p:nvPr/>
        </p:nvPicPr>
        <p:blipFill rotWithShape="1">
          <a:blip r:embed="rId2"/>
          <a:srcRect l="651" t="11551" r="44951" b="43564"/>
          <a:stretch/>
        </p:blipFill>
        <p:spPr>
          <a:xfrm>
            <a:off x="11019914" y="6099527"/>
            <a:ext cx="618855" cy="513014"/>
          </a:xfrm>
          <a:prstGeom prst="rect">
            <a:avLst/>
          </a:prstGeom>
        </p:spPr>
      </p:pic>
      <p:pic>
        <p:nvPicPr>
          <p:cNvPr id="4" name="Imagen 3" descr="Interfaz de usuario gráfica, Texto, Aplicación&#10;&#10;Descripción generada automáticamente">
            <a:extLst>
              <a:ext uri="{FF2B5EF4-FFF2-40B4-BE49-F238E27FC236}">
                <a16:creationId xmlns:a16="http://schemas.microsoft.com/office/drawing/2014/main" id="{76629591-DEF3-E8F6-9222-3C6D37B978B6}"/>
              </a:ext>
            </a:extLst>
          </p:cNvPr>
          <p:cNvPicPr>
            <a:picLocks noChangeAspect="1"/>
          </p:cNvPicPr>
          <p:nvPr/>
        </p:nvPicPr>
        <p:blipFill rotWithShape="1">
          <a:blip r:embed="rId3"/>
          <a:srcRect t="9590" r="50029" b="61111"/>
          <a:stretch/>
        </p:blipFill>
        <p:spPr>
          <a:xfrm>
            <a:off x="9953092" y="6088910"/>
            <a:ext cx="656055" cy="550834"/>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8" name="Grupo 27">
            <a:extLst>
              <a:ext uri="{FF2B5EF4-FFF2-40B4-BE49-F238E27FC236}">
                <a16:creationId xmlns:a16="http://schemas.microsoft.com/office/drawing/2014/main" id="{EA59E1A6-1248-0C31-82FD-670DD8429AEE}"/>
              </a:ext>
            </a:extLst>
          </p:cNvPr>
          <p:cNvGrpSpPr/>
          <p:nvPr/>
        </p:nvGrpSpPr>
        <p:grpSpPr>
          <a:xfrm>
            <a:off x="9700940" y="6070467"/>
            <a:ext cx="2160773" cy="556588"/>
            <a:chOff x="8694348" y="501282"/>
            <a:chExt cx="2160773" cy="556588"/>
          </a:xfrm>
        </p:grpSpPr>
        <p:sp>
          <p:nvSpPr>
            <p:cNvPr id="5" name="CuadroTexto 4">
              <a:extLst>
                <a:ext uri="{FF2B5EF4-FFF2-40B4-BE49-F238E27FC236}">
                  <a16:creationId xmlns:a16="http://schemas.microsoft.com/office/drawing/2014/main" id="{F3FD0E18-73AD-E5A6-1D61-6203777CDFD6}"/>
                </a:ext>
              </a:extLst>
            </p:cNvPr>
            <p:cNvSpPr txBox="1">
              <a:spLocks/>
            </p:cNvSpPr>
            <p:nvPr/>
          </p:nvSpPr>
          <p:spPr>
            <a:xfrm>
              <a:off x="8694348" y="510689"/>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26" name="CuadroTexto 25">
              <a:extLst>
                <a:ext uri="{FF2B5EF4-FFF2-40B4-BE49-F238E27FC236}">
                  <a16:creationId xmlns:a16="http://schemas.microsoft.com/office/drawing/2014/main" id="{B6A13153-EE5C-0020-60B3-E80292D98379}"/>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pic>
        <p:nvPicPr>
          <p:cNvPr id="35" name="Imagen 3" descr="Imagen que contiene Diagrama&#10;&#10;Descripción generada automáticamente">
            <a:extLst>
              <a:ext uri="{FF2B5EF4-FFF2-40B4-BE49-F238E27FC236}">
                <a16:creationId xmlns:a16="http://schemas.microsoft.com/office/drawing/2014/main" id="{264B7FD2-3EC2-7C97-B895-259481220383}"/>
              </a:ext>
            </a:extLst>
          </p:cNvPr>
          <p:cNvPicPr>
            <a:picLocks noChangeAspect="1"/>
          </p:cNvPicPr>
          <p:nvPr/>
        </p:nvPicPr>
        <p:blipFill rotWithShape="1">
          <a:blip r:embed="rId3"/>
          <a:srcRect l="651" t="11551" r="44951" b="43564"/>
          <a:stretch/>
        </p:blipFill>
        <p:spPr>
          <a:xfrm>
            <a:off x="11019914" y="6099527"/>
            <a:ext cx="618855" cy="513014"/>
          </a:xfrm>
          <a:prstGeom prst="rect">
            <a:avLst/>
          </a:prstGeom>
        </p:spPr>
      </p:pic>
      <p:pic>
        <p:nvPicPr>
          <p:cNvPr id="6" name="Imagen 5" descr="Interfaz de usuario gráfica, Texto, Aplicación&#10;&#10;Descripción generada automáticamente">
            <a:extLst>
              <a:ext uri="{FF2B5EF4-FFF2-40B4-BE49-F238E27FC236}">
                <a16:creationId xmlns:a16="http://schemas.microsoft.com/office/drawing/2014/main" id="{1869D6AF-2E74-B45B-A18A-D5D5B3630CE3}"/>
              </a:ext>
            </a:extLst>
          </p:cNvPr>
          <p:cNvPicPr>
            <a:picLocks noChangeAspect="1"/>
          </p:cNvPicPr>
          <p:nvPr/>
        </p:nvPicPr>
        <p:blipFill rotWithShape="1">
          <a:blip r:embed="rId4"/>
          <a:srcRect t="9590" r="50029" b="61111"/>
          <a:stretch/>
        </p:blipFill>
        <p:spPr>
          <a:xfrm>
            <a:off x="9953092" y="6088910"/>
            <a:ext cx="656055" cy="550834"/>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1764433" y="1254215"/>
            <a:ext cx="8648766" cy="1200329"/>
          </a:xfrm>
          <a:prstGeom prst="rect">
            <a:avLst/>
          </a:prstGeom>
          <a:noFill/>
        </p:spPr>
        <p:txBody>
          <a:bodyPr wrap="square" lIns="91440" tIns="45720" rIns="91440" bIns="45720" rtlCol="0" anchor="t">
            <a:spAutoFit/>
          </a:bodyPr>
          <a:lstStyle/>
          <a:p>
            <a:pPr algn="ctr"/>
            <a:r>
              <a:rPr lang="es-CO" sz="7200" dirty="0">
                <a:solidFill>
                  <a:schemeClr val="bg1"/>
                </a:solidFill>
                <a:effectLst>
                  <a:outerShdw blurRad="38100" dist="38100" dir="2700000" algn="tl">
                    <a:srgbClr val="000000">
                      <a:alpha val="43137"/>
                    </a:srgbClr>
                  </a:outerShdw>
                </a:effectLst>
                <a:latin typeface="Work Sans Light"/>
              </a:rPr>
              <a:t>VEICO</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009328" y="3472584"/>
            <a:ext cx="4058158" cy="1077218"/>
          </a:xfrm>
          <a:prstGeom prst="rect">
            <a:avLst/>
          </a:prstGeom>
          <a:noFill/>
        </p:spPr>
        <p:txBody>
          <a:bodyPr wrap="square" lIns="91440" tIns="45720" rIns="91440" bIns="45720" rtlCol="0" anchor="t">
            <a:spAutoFit/>
          </a:bodyPr>
          <a:lstStyle/>
          <a:p>
            <a:pPr algn="ctr"/>
            <a:endParaRPr lang="es-ES" sz="1600" dirty="0">
              <a:solidFill>
                <a:schemeClr val="bg1"/>
              </a:solidFill>
              <a:effectLst>
                <a:outerShdw blurRad="38100" dist="38100" dir="2700000" algn="tl">
                  <a:srgbClr val="000000">
                    <a:alpha val="43137"/>
                  </a:srgbClr>
                </a:outerShdw>
              </a:effectLst>
              <a:latin typeface="Work Sans Light"/>
            </a:endParaRPr>
          </a:p>
          <a:p>
            <a:pPr algn="ctr"/>
            <a:r>
              <a:rPr lang="es-ES" sz="1600" dirty="0">
                <a:solidFill>
                  <a:schemeClr val="bg1"/>
                </a:solidFill>
                <a:effectLst>
                  <a:outerShdw blurRad="38100" dist="38100" dir="2700000" algn="tl">
                    <a:srgbClr val="000000">
                      <a:alpha val="43137"/>
                    </a:srgbClr>
                  </a:outerShdw>
                </a:effectLst>
                <a:latin typeface="Work Sans Light"/>
              </a:rPr>
              <a:t>Luisanys Paola Granadillo Pereira</a:t>
            </a:r>
          </a:p>
          <a:p>
            <a:pPr algn="ctr"/>
            <a:r>
              <a:rPr lang="es-ES" sz="1600" dirty="0">
                <a:solidFill>
                  <a:schemeClr val="bg1"/>
                </a:solidFill>
                <a:effectLst>
                  <a:outerShdw blurRad="38100" dist="38100" dir="2700000" algn="tl">
                    <a:srgbClr val="000000">
                      <a:alpha val="43137"/>
                    </a:srgbClr>
                  </a:outerShdw>
                </a:effectLst>
                <a:latin typeface="Work Sans Light"/>
              </a:rPr>
              <a:t>María Camila Barragán Pantoja</a:t>
            </a:r>
            <a:endParaRPr lang="es-ES" sz="1600" dirty="0">
              <a:solidFill>
                <a:schemeClr val="bg1"/>
              </a:solidFill>
              <a:effectLst>
                <a:outerShdw blurRad="38100" dist="38100" dir="2700000" algn="tl">
                  <a:srgbClr val="000000">
                    <a:alpha val="43137"/>
                  </a:srgbClr>
                </a:outerShdw>
              </a:effectLst>
              <a:latin typeface="Work Sans Light" pitchFamily="2" charset="77"/>
            </a:endParaRPr>
          </a:p>
          <a:p>
            <a:pPr algn="ctr"/>
            <a:endParaRPr lang="es-ES" sz="1600" dirty="0">
              <a:solidFill>
                <a:schemeClr val="bg1"/>
              </a:solidFill>
              <a:effectLst>
                <a:outerShdw blurRad="38100" dist="38100" dir="2700000" algn="tl">
                  <a:srgbClr val="000000">
                    <a:alpha val="43137"/>
                  </a:srgbClr>
                </a:outerShdw>
              </a:effectLst>
              <a:latin typeface="Work Sans Light"/>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lIns="91440" tIns="45720" rIns="91440" bIns="45720" rtlCol="0" anchor="t">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a:rPr>
              <a:t>Bogotá, 25 de Junio de 2023</a:t>
            </a:r>
            <a:endParaRPr lang="es-CO" sz="1600" b="1" dirty="0">
              <a:solidFill>
                <a:schemeClr val="bg1"/>
              </a:solidFill>
              <a:effectLst>
                <a:outerShdw blurRad="38100" dist="38100" dir="2700000" algn="tl">
                  <a:srgbClr val="000000">
                    <a:alpha val="43137"/>
                  </a:srgbClr>
                </a:outerShdw>
              </a:effectLst>
              <a:latin typeface="Work Sans Light"/>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VEICO Tools</a:t>
            </a:r>
          </a:p>
        </p:txBody>
      </p:sp>
      <p:grpSp>
        <p:nvGrpSpPr>
          <p:cNvPr id="6" name="Grupo 5">
            <a:extLst>
              <a:ext uri="{FF2B5EF4-FFF2-40B4-BE49-F238E27FC236}">
                <a16:creationId xmlns:a16="http://schemas.microsoft.com/office/drawing/2014/main" id="{4C7EF948-D3A8-F5F6-830A-63F37DC860D7}"/>
              </a:ext>
            </a:extLst>
          </p:cNvPr>
          <p:cNvGrpSpPr/>
          <p:nvPr/>
        </p:nvGrpSpPr>
        <p:grpSpPr>
          <a:xfrm>
            <a:off x="958261" y="2489547"/>
            <a:ext cx="5008317" cy="2179700"/>
            <a:chOff x="1263775" y="3237807"/>
            <a:chExt cx="4003090" cy="1334363"/>
          </a:xfrm>
        </p:grpSpPr>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sp>
          <p:nvSpPr>
            <p:cNvPr id="4" name="CuadroTexto 3">
              <a:extLst>
                <a:ext uri="{FF2B5EF4-FFF2-40B4-BE49-F238E27FC236}">
                  <a16:creationId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lIns="91440" tIns="45720" rIns="91440" bIns="45720" rtlCol="0" anchor="ctr" anchorCtr="0">
              <a:noAutofit/>
            </a:bodyPr>
            <a:lstStyle/>
            <a:p>
              <a:pPr algn="ctr"/>
              <a:endParaRPr lang="es-ES" sz="1600" dirty="0">
                <a:latin typeface="Work Sans Light" pitchFamily="2" charset="77"/>
              </a:endParaRPr>
            </a:p>
          </p:txBody>
        </p:sp>
      </p:grpSp>
      <p:sp>
        <p:nvSpPr>
          <p:cNvPr id="5" name="CuadroTexto 4">
            <a:extLst>
              <a:ext uri="{FF2B5EF4-FFF2-40B4-BE49-F238E27FC236}">
                <a16:creationId xmlns:a16="http://schemas.microsoft.com/office/drawing/2014/main" id="{7779D7A8-BEDD-C9DB-4CEE-7225220AFBCD}"/>
              </a:ext>
            </a:extLst>
          </p:cNvPr>
          <p:cNvSpPr txBox="1"/>
          <p:nvPr/>
        </p:nvSpPr>
        <p:spPr>
          <a:xfrm>
            <a:off x="6563809" y="2144964"/>
            <a:ext cx="501150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3" descr="Imagen que contiene Diagrama&#10;&#10;Descripción generada automáticamente">
            <a:extLst>
              <a:ext uri="{FF2B5EF4-FFF2-40B4-BE49-F238E27FC236}">
                <a16:creationId xmlns:a16="http://schemas.microsoft.com/office/drawing/2014/main" id="{3B6D7165-FC63-A531-642B-9EE044E8F22C}"/>
              </a:ext>
            </a:extLst>
          </p:cNvPr>
          <p:cNvPicPr>
            <a:picLocks noChangeAspect="1"/>
          </p:cNvPicPr>
          <p:nvPr/>
        </p:nvPicPr>
        <p:blipFill rotWithShape="1">
          <a:blip r:embed="rId3"/>
          <a:srcRect l="651" t="11551" r="44951" b="43564"/>
          <a:stretch/>
        </p:blipFill>
        <p:spPr>
          <a:xfrm>
            <a:off x="3577648" y="2657824"/>
            <a:ext cx="2249322" cy="1864072"/>
          </a:xfrm>
          <a:prstGeom prst="rect">
            <a:avLst/>
          </a:prstGeom>
        </p:spPr>
      </p:pic>
      <p:pic>
        <p:nvPicPr>
          <p:cNvPr id="9" name="Imagen 8" descr="Interfaz de usuario gráfica, Texto, Aplicación&#10;&#10;Descripción generada automáticamente">
            <a:extLst>
              <a:ext uri="{FF2B5EF4-FFF2-40B4-BE49-F238E27FC236}">
                <a16:creationId xmlns:a16="http://schemas.microsoft.com/office/drawing/2014/main" id="{058336B8-53EB-0280-6572-320B5A547214}"/>
              </a:ext>
            </a:extLst>
          </p:cNvPr>
          <p:cNvPicPr>
            <a:picLocks noChangeAspect="1"/>
          </p:cNvPicPr>
          <p:nvPr/>
        </p:nvPicPr>
        <p:blipFill rotWithShape="1">
          <a:blip r:embed="rId4"/>
          <a:srcRect t="9590" r="50029" b="61111"/>
          <a:stretch/>
        </p:blipFill>
        <p:spPr>
          <a:xfrm>
            <a:off x="957534" y="2615378"/>
            <a:ext cx="2506625" cy="1965976"/>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descr="Interfaz de usuario gráfica, Sitio web&#10;&#10;Descripción generada automáticamente">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6690947" y="2721"/>
            <a:ext cx="5496907" cy="6923441"/>
          </a:xfrm>
          <a:prstGeom prst="rect">
            <a:avLst/>
          </a:prstGeom>
        </p:spPr>
      </p:pic>
      <p:grpSp>
        <p:nvGrpSpPr>
          <p:cNvPr id="2" name="Grupo 1">
            <a:extLst>
              <a:ext uri="{FF2B5EF4-FFF2-40B4-BE49-F238E27FC236}">
                <a16:creationId xmlns:a16="http://schemas.microsoft.com/office/drawing/2014/main" id="{881DE782-B966-DAF9-25D3-0F6253D7FBEC}"/>
              </a:ext>
            </a:extLst>
          </p:cNvPr>
          <p:cNvGrpSpPr/>
          <p:nvPr/>
        </p:nvGrpSpPr>
        <p:grpSpPr>
          <a:xfrm>
            <a:off x="1825429" y="2203809"/>
            <a:ext cx="3102814" cy="545379"/>
            <a:chOff x="1972606" y="2241909"/>
            <a:chExt cx="3102814" cy="545379"/>
          </a:xfrm>
        </p:grpSpPr>
        <p:sp>
          <p:nvSpPr>
            <p:cNvPr id="6" name="Rectángulo 5">
              <a:extLst>
                <a:ext uri="{FF2B5EF4-FFF2-40B4-BE49-F238E27FC236}">
                  <a16:creationId xmlns:a16="http://schemas.microsoft.com/office/drawing/2014/main" id="{B65FDE73-C641-1100-C209-6B5902DCC3EC}"/>
                </a:ext>
              </a:extLst>
            </p:cNvPr>
            <p:cNvSpPr/>
            <p:nvPr/>
          </p:nvSpPr>
          <p:spPr>
            <a:xfrm>
              <a:off x="1972606" y="2324100"/>
              <a:ext cx="3102814" cy="3809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2054028" y="2241909"/>
              <a:ext cx="2939970" cy="5453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grpSp>
      <p:sp>
        <p:nvSpPr>
          <p:cNvPr id="7" name="CuadroTexto 6">
            <a:extLst>
              <a:ext uri="{FF2B5EF4-FFF2-40B4-BE49-F238E27FC236}">
                <a16:creationId xmlns:a16="http://schemas.microsoft.com/office/drawing/2014/main" id="{FBAA83CA-F5E1-3945-40AB-1CB1B233A0BF}"/>
              </a:ext>
            </a:extLst>
          </p:cNvPr>
          <p:cNvSpPr txBox="1"/>
          <p:nvPr/>
        </p:nvSpPr>
        <p:spPr>
          <a:xfrm>
            <a:off x="1825429" y="3358767"/>
            <a:ext cx="3102814" cy="2554545"/>
          </a:xfrm>
          <a:prstGeom prst="rect">
            <a:avLst/>
          </a:prstGeom>
          <a:noFill/>
        </p:spPr>
        <p:txBody>
          <a:bodyPr wrap="square" lIns="91440" tIns="45720" rIns="91440" bIns="45720" rtlCol="0" anchor="t">
            <a:spAutoFit/>
          </a:bodyPr>
          <a:lstStyle/>
          <a:p>
            <a:pPr algn="ctr"/>
            <a:r>
              <a:rPr lang="es-ES" sz="2000" b="1" dirty="0">
                <a:latin typeface="Work Sans Light"/>
              </a:rPr>
              <a:t>Negocio del sector de</a:t>
            </a:r>
            <a:endParaRPr lang="es-ES" sz="2000" b="1">
              <a:ea typeface="Calibri"/>
              <a:cs typeface="Calibri" panose="020F0502020204030204"/>
            </a:endParaRPr>
          </a:p>
          <a:p>
            <a:pPr algn="ctr"/>
            <a:r>
              <a:rPr lang="es-ES" sz="2000" b="1" dirty="0">
                <a:latin typeface="Work Sans Light"/>
              </a:rPr>
              <a:t>la construcción (Venta y cotización de artículos de ferretería y electrónica) con trayectoria de 13 años en el área de Casablanca.</a:t>
            </a:r>
          </a:p>
        </p:txBody>
      </p:sp>
    </p:spTree>
    <p:extLst>
      <p:ext uri="{BB962C8B-B14F-4D97-AF65-F5344CB8AC3E}">
        <p14:creationId xmlns:p14="http://schemas.microsoft.com/office/powerpoint/2010/main" val="68538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Ubicación</a:t>
            </a:r>
          </a:p>
        </p:txBody>
      </p:sp>
      <p:grpSp>
        <p:nvGrpSpPr>
          <p:cNvPr id="3" name="Grupo 2">
            <a:extLst>
              <a:ext uri="{FF2B5EF4-FFF2-40B4-BE49-F238E27FC236}">
                <a16:creationId xmlns:a16="http://schemas.microsoft.com/office/drawing/2014/main" id="{A2DC3B43-7E67-6584-7A70-349BCBBADCB7}"/>
              </a:ext>
            </a:extLst>
          </p:cNvPr>
          <p:cNvGrpSpPr/>
          <p:nvPr/>
        </p:nvGrpSpPr>
        <p:grpSpPr>
          <a:xfrm>
            <a:off x="9700940" y="6139251"/>
            <a:ext cx="2160773" cy="549896"/>
            <a:chOff x="8694348" y="500793"/>
            <a:chExt cx="2160773" cy="549896"/>
          </a:xfrm>
        </p:grpSpPr>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0793"/>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sp>
        <p:nvSpPr>
          <p:cNvPr id="6" name="CuadroTexto 5">
            <a:extLst>
              <a:ext uri="{FF2B5EF4-FFF2-40B4-BE49-F238E27FC236}">
                <a16:creationId xmlns:a16="http://schemas.microsoft.com/office/drawing/2014/main" id="{0CA39C3C-B25E-C804-C832-61458138A925}"/>
              </a:ext>
            </a:extLst>
          </p:cNvPr>
          <p:cNvSpPr txBox="1"/>
          <p:nvPr/>
        </p:nvSpPr>
        <p:spPr>
          <a:xfrm>
            <a:off x="372353" y="1676592"/>
            <a:ext cx="11447293" cy="830997"/>
          </a:xfrm>
          <a:prstGeom prst="rect">
            <a:avLst/>
          </a:prstGeom>
          <a:noFill/>
        </p:spPr>
        <p:txBody>
          <a:bodyPr wrap="square" lIns="91440" tIns="45720" rIns="91440" bIns="45720" rtlCol="0" anchor="t">
            <a:spAutoFit/>
          </a:bodyPr>
          <a:lstStyle/>
          <a:p>
            <a:pPr algn="ctr"/>
            <a:r>
              <a:rPr lang="es-MX" sz="1600" b="1" dirty="0">
                <a:latin typeface="Work Sans Light"/>
              </a:rPr>
              <a:t>Discovery Tools es un negocio distribuidor de herramientas y material de construcción ubicada en el sector de Casablanca en Kennedy dirigido por el conciudadano Yovanny Forero desde el 2010 contribuyendo al sector económico minorista de la construcción.</a:t>
            </a:r>
            <a:endParaRPr lang="es-MX" sz="1600" b="1" dirty="0">
              <a:latin typeface="Work Sans Light" pitchFamily="2" charset="77"/>
            </a:endParaRPr>
          </a:p>
        </p:txBody>
      </p:sp>
      <p:pic>
        <p:nvPicPr>
          <p:cNvPr id="8" name="Imagen 7" descr="Mapa&#10;&#10;Descripción generada automáticamente">
            <a:extLst>
              <a:ext uri="{FF2B5EF4-FFF2-40B4-BE49-F238E27FC236}">
                <a16:creationId xmlns:a16="http://schemas.microsoft.com/office/drawing/2014/main" id="{4C8F7B79-3BA6-0EF7-6512-3E75E3C8548D}"/>
              </a:ext>
            </a:extLst>
          </p:cNvPr>
          <p:cNvPicPr>
            <a:picLocks noChangeAspect="1"/>
          </p:cNvPicPr>
          <p:nvPr/>
        </p:nvPicPr>
        <p:blipFill>
          <a:blip r:embed="rId2"/>
          <a:stretch>
            <a:fillRect/>
          </a:stretch>
        </p:blipFill>
        <p:spPr>
          <a:xfrm>
            <a:off x="3371849" y="2835514"/>
            <a:ext cx="5448300" cy="3667125"/>
          </a:xfrm>
          <a:prstGeom prst="rect">
            <a:avLst/>
          </a:prstGeom>
        </p:spPr>
      </p:pic>
      <p:pic>
        <p:nvPicPr>
          <p:cNvPr id="14" name="Imagen 3" descr="Imagen que contiene Diagrama&#10;&#10;Descripción generada automáticamente">
            <a:extLst>
              <a:ext uri="{FF2B5EF4-FFF2-40B4-BE49-F238E27FC236}">
                <a16:creationId xmlns:a16="http://schemas.microsoft.com/office/drawing/2014/main" id="{3052E1E1-2ED2-3529-9861-58FBD2A2528E}"/>
              </a:ext>
            </a:extLst>
          </p:cNvPr>
          <p:cNvPicPr>
            <a:picLocks noChangeAspect="1"/>
          </p:cNvPicPr>
          <p:nvPr/>
        </p:nvPicPr>
        <p:blipFill rotWithShape="1">
          <a:blip r:embed="rId3"/>
          <a:srcRect l="651" t="11551" r="44951" b="43564"/>
          <a:stretch/>
        </p:blipFill>
        <p:spPr>
          <a:xfrm>
            <a:off x="11074343" y="6177046"/>
            <a:ext cx="602362" cy="543527"/>
          </a:xfrm>
          <a:prstGeom prst="rect">
            <a:avLst/>
          </a:prstGeom>
        </p:spPr>
      </p:pic>
      <p:pic>
        <p:nvPicPr>
          <p:cNvPr id="9" name="Imagen 8" descr="Interfaz de usuario gráfica, Texto, Aplicación&#10;&#10;Descripción generada automáticamente">
            <a:extLst>
              <a:ext uri="{FF2B5EF4-FFF2-40B4-BE49-F238E27FC236}">
                <a16:creationId xmlns:a16="http://schemas.microsoft.com/office/drawing/2014/main" id="{432A9D09-CE2E-2759-61CD-1BE57A9A22C7}"/>
              </a:ext>
            </a:extLst>
          </p:cNvPr>
          <p:cNvPicPr>
            <a:picLocks noChangeAspect="1"/>
          </p:cNvPicPr>
          <p:nvPr/>
        </p:nvPicPr>
        <p:blipFill rotWithShape="1">
          <a:blip r:embed="rId4"/>
          <a:srcRect t="9590" r="50029" b="61111"/>
          <a:stretch/>
        </p:blipFill>
        <p:spPr>
          <a:xfrm>
            <a:off x="9951443" y="6161949"/>
            <a:ext cx="668425" cy="542587"/>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81065"/>
            <a:ext cx="10515600" cy="1325563"/>
          </a:xfrm>
        </p:spPr>
        <p:txBody>
          <a:bodyPr/>
          <a:lstStyle/>
          <a:p>
            <a:r>
              <a:rPr lang="es-CO" dirty="0">
                <a:solidFill>
                  <a:schemeClr val="bg1"/>
                </a:solidFill>
                <a:latin typeface="Work Sans Medium" pitchFamily="2" charset="77"/>
              </a:rPr>
              <a:t>Público objetivo y oferta</a:t>
            </a:r>
          </a:p>
        </p:txBody>
      </p:sp>
      <p:grpSp>
        <p:nvGrpSpPr>
          <p:cNvPr id="13" name="Grupo 12">
            <a:extLst>
              <a:ext uri="{FF2B5EF4-FFF2-40B4-BE49-F238E27FC236}">
                <a16:creationId xmlns:a16="http://schemas.microsoft.com/office/drawing/2014/main" id="{C6B8BF2F-2436-2A9D-C56F-B62B3309D53A}"/>
              </a:ext>
            </a:extLst>
          </p:cNvPr>
          <p:cNvGrpSpPr/>
          <p:nvPr/>
        </p:nvGrpSpPr>
        <p:grpSpPr>
          <a:xfrm>
            <a:off x="1040182" y="1718225"/>
            <a:ext cx="1532446" cy="1080000"/>
            <a:chOff x="498822" y="1943478"/>
            <a:chExt cx="1532446" cy="1080000"/>
          </a:xfrm>
        </p:grpSpPr>
        <p:pic>
          <p:nvPicPr>
            <p:cNvPr id="1028" name="Picture 4" descr="Herramientas de bricolaje en Bricomanía">
              <a:extLst>
                <a:ext uri="{FF2B5EF4-FFF2-40B4-BE49-F238E27FC236}">
                  <a16:creationId xmlns:a16="http://schemas.microsoft.com/office/drawing/2014/main" id="{49C21A24-1F5D-C134-33CA-4673BE5A3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822" y="1943478"/>
              <a:ext cx="1532446"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8F2020D-3958-2387-850E-735B8C0373E6}"/>
                </a:ext>
              </a:extLst>
            </p:cNvPr>
            <p:cNvSpPr txBox="1"/>
            <p:nvPr/>
          </p:nvSpPr>
          <p:spPr>
            <a:xfrm>
              <a:off x="650661" y="2494580"/>
              <a:ext cx="1228767" cy="369332"/>
            </a:xfrm>
            <a:prstGeom prst="rect">
              <a:avLst/>
            </a:prstGeom>
            <a:noFill/>
          </p:spPr>
          <p:txBody>
            <a:bodyPr wrap="square" rtlCol="0">
              <a:spAutoFit/>
            </a:bodyPr>
            <a:lstStyle/>
            <a:p>
              <a:pPr algn="ctr"/>
              <a:r>
                <a:rPr lang="es-CO" dirty="0">
                  <a:solidFill>
                    <a:schemeClr val="bg1"/>
                  </a:solidFill>
                  <a:latin typeface="Work Sans" pitchFamily="2" charset="0"/>
                </a:rPr>
                <a:t>Bricolaje</a:t>
              </a:r>
            </a:p>
          </p:txBody>
        </p:sp>
      </p:grpSp>
      <p:grpSp>
        <p:nvGrpSpPr>
          <p:cNvPr id="19" name="Grupo 18">
            <a:extLst>
              <a:ext uri="{FF2B5EF4-FFF2-40B4-BE49-F238E27FC236}">
                <a16:creationId xmlns:a16="http://schemas.microsoft.com/office/drawing/2014/main" id="{B15C48ED-F44C-000C-F11A-22EFBFCCC537}"/>
              </a:ext>
            </a:extLst>
          </p:cNvPr>
          <p:cNvGrpSpPr/>
          <p:nvPr/>
        </p:nvGrpSpPr>
        <p:grpSpPr>
          <a:xfrm>
            <a:off x="2958978" y="2510186"/>
            <a:ext cx="1728001" cy="1197433"/>
            <a:chOff x="2740068" y="1943478"/>
            <a:chExt cx="1728001" cy="1197433"/>
          </a:xfrm>
        </p:grpSpPr>
        <p:pic>
          <p:nvPicPr>
            <p:cNvPr id="1030" name="Picture 6" descr="Curso virtual de Fábricas de Albañilería - Lecciona Colombia">
              <a:extLst>
                <a:ext uri="{FF2B5EF4-FFF2-40B4-BE49-F238E27FC236}">
                  <a16:creationId xmlns:a16="http://schemas.microsoft.com/office/drawing/2014/main" id="{1575B2E3-F433-632F-34F1-0718B86AE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068" y="1943478"/>
              <a:ext cx="1728001" cy="1080000"/>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22783BAF-BB87-4504-E940-5D1D0F97FC47}"/>
                </a:ext>
              </a:extLst>
            </p:cNvPr>
            <p:cNvSpPr txBox="1"/>
            <p:nvPr/>
          </p:nvSpPr>
          <p:spPr>
            <a:xfrm>
              <a:off x="2740069" y="2494580"/>
              <a:ext cx="1728000" cy="646331"/>
            </a:xfrm>
            <a:prstGeom prst="rect">
              <a:avLst/>
            </a:prstGeom>
            <a:noFill/>
          </p:spPr>
          <p:txBody>
            <a:bodyPr wrap="square" lIns="91440" tIns="45720" rIns="91440" bIns="45720" rtlCol="0" anchor="t">
              <a:spAutoFit/>
            </a:bodyPr>
            <a:lstStyle/>
            <a:p>
              <a:pPr algn="ctr"/>
              <a:r>
                <a:rPr lang="es-CO" dirty="0">
                  <a:solidFill>
                    <a:schemeClr val="bg1"/>
                  </a:solidFill>
                  <a:ea typeface="+mn-lt"/>
                  <a:cs typeface="+mn-lt"/>
                </a:rPr>
                <a:t>Mampostería</a:t>
              </a:r>
            </a:p>
            <a:p>
              <a:pPr algn="ctr"/>
              <a:endParaRPr lang="es-CO" dirty="0">
                <a:solidFill>
                  <a:schemeClr val="bg1"/>
                </a:solidFill>
                <a:latin typeface="Work Sans" pitchFamily="2" charset="0"/>
              </a:endParaRPr>
            </a:p>
          </p:txBody>
        </p:sp>
      </p:grpSp>
      <p:grpSp>
        <p:nvGrpSpPr>
          <p:cNvPr id="22" name="Grupo 21">
            <a:extLst>
              <a:ext uri="{FF2B5EF4-FFF2-40B4-BE49-F238E27FC236}">
                <a16:creationId xmlns:a16="http://schemas.microsoft.com/office/drawing/2014/main" id="{EAC01716-D6BC-7EBB-4216-8E0E114F52C2}"/>
              </a:ext>
            </a:extLst>
          </p:cNvPr>
          <p:cNvGrpSpPr/>
          <p:nvPr/>
        </p:nvGrpSpPr>
        <p:grpSpPr>
          <a:xfrm>
            <a:off x="5233193" y="2494603"/>
            <a:ext cx="1728000" cy="1080000"/>
            <a:chOff x="5357193" y="1943478"/>
            <a:chExt cx="1728000" cy="1080000"/>
          </a:xfrm>
        </p:grpSpPr>
        <p:pic>
          <p:nvPicPr>
            <p:cNvPr id="1032" name="Picture 8" descr="Importancia de planificar la remodelación de mi vivienda">
              <a:extLst>
                <a:ext uri="{FF2B5EF4-FFF2-40B4-BE49-F238E27FC236}">
                  <a16:creationId xmlns:a16="http://schemas.microsoft.com/office/drawing/2014/main" id="{144A6FC1-906F-08B1-0B73-016FD2DC2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43" y="1943478"/>
              <a:ext cx="16265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4263D3B1-F182-4E0B-2A6C-E077A771AB5E}"/>
                </a:ext>
              </a:extLst>
            </p:cNvPr>
            <p:cNvSpPr txBox="1"/>
            <p:nvPr/>
          </p:nvSpPr>
          <p:spPr>
            <a:xfrm>
              <a:off x="5357193" y="2733107"/>
              <a:ext cx="1728000" cy="261610"/>
            </a:xfrm>
            <a:prstGeom prst="rect">
              <a:avLst/>
            </a:prstGeom>
            <a:noFill/>
          </p:spPr>
          <p:txBody>
            <a:bodyPr wrap="square" rtlCol="0">
              <a:spAutoFit/>
            </a:bodyPr>
            <a:lstStyle/>
            <a:p>
              <a:pPr algn="ctr"/>
              <a:r>
                <a:rPr lang="es-CO" sz="1100" dirty="0">
                  <a:solidFill>
                    <a:schemeClr val="bg1"/>
                  </a:solidFill>
                  <a:latin typeface="Work Sans" pitchFamily="2" charset="0"/>
                </a:rPr>
                <a:t>Reacondicionamiento</a:t>
              </a:r>
            </a:p>
          </p:txBody>
        </p:sp>
      </p:grpSp>
      <p:grpSp>
        <p:nvGrpSpPr>
          <p:cNvPr id="23" name="Grupo 22">
            <a:extLst>
              <a:ext uri="{FF2B5EF4-FFF2-40B4-BE49-F238E27FC236}">
                <a16:creationId xmlns:a16="http://schemas.microsoft.com/office/drawing/2014/main" id="{9D1B8B16-0398-442D-5DF3-CFBED9A2ED88}"/>
              </a:ext>
            </a:extLst>
          </p:cNvPr>
          <p:cNvGrpSpPr/>
          <p:nvPr/>
        </p:nvGrpSpPr>
        <p:grpSpPr>
          <a:xfrm>
            <a:off x="7404133" y="2528417"/>
            <a:ext cx="1620000" cy="1080000"/>
            <a:chOff x="8025067" y="1916108"/>
            <a:chExt cx="1620000" cy="1080000"/>
          </a:xfrm>
        </p:grpSpPr>
        <p:pic>
          <p:nvPicPr>
            <p:cNvPr id="1034" name="Picture 10" descr="Plomería - Reformas Integrales">
              <a:extLst>
                <a:ext uri="{FF2B5EF4-FFF2-40B4-BE49-F238E27FC236}">
                  <a16:creationId xmlns:a16="http://schemas.microsoft.com/office/drawing/2014/main" id="{AB91B802-B106-E26E-7B77-53679FA15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067" y="1916108"/>
              <a:ext cx="162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287CBF84-6CC7-0C90-E94F-9A9A97249F62}"/>
                </a:ext>
              </a:extLst>
            </p:cNvPr>
            <p:cNvSpPr txBox="1"/>
            <p:nvPr/>
          </p:nvSpPr>
          <p:spPr>
            <a:xfrm>
              <a:off x="8025067" y="2379233"/>
              <a:ext cx="1620000" cy="338554"/>
            </a:xfrm>
            <a:prstGeom prst="rect">
              <a:avLst/>
            </a:prstGeom>
            <a:noFill/>
          </p:spPr>
          <p:txBody>
            <a:bodyPr wrap="square" rtlCol="0">
              <a:spAutoFit/>
            </a:bodyPr>
            <a:lstStyle/>
            <a:p>
              <a:pPr algn="ctr"/>
              <a:r>
                <a:rPr lang="es-CO" sz="1600" dirty="0">
                  <a:solidFill>
                    <a:schemeClr val="bg1"/>
                  </a:solidFill>
                  <a:latin typeface="Work Sans" pitchFamily="2" charset="0"/>
                </a:rPr>
                <a:t>Plomería</a:t>
              </a:r>
            </a:p>
          </p:txBody>
        </p:sp>
      </p:grpSp>
      <p:grpSp>
        <p:nvGrpSpPr>
          <p:cNvPr id="24" name="Grupo 23">
            <a:extLst>
              <a:ext uri="{FF2B5EF4-FFF2-40B4-BE49-F238E27FC236}">
                <a16:creationId xmlns:a16="http://schemas.microsoft.com/office/drawing/2014/main" id="{7AD0BCA1-CDE9-0187-365A-A4C77B1B17A0}"/>
              </a:ext>
            </a:extLst>
          </p:cNvPr>
          <p:cNvGrpSpPr/>
          <p:nvPr/>
        </p:nvGrpSpPr>
        <p:grpSpPr>
          <a:xfrm>
            <a:off x="9474178" y="2528418"/>
            <a:ext cx="1900990" cy="1079999"/>
            <a:chOff x="9474178" y="1962916"/>
            <a:chExt cx="1900990" cy="1079999"/>
          </a:xfrm>
        </p:grpSpPr>
        <p:pic>
          <p:nvPicPr>
            <p:cNvPr id="1036" name="Picture 12">
              <a:extLst>
                <a:ext uri="{FF2B5EF4-FFF2-40B4-BE49-F238E27FC236}">
                  <a16:creationId xmlns:a16="http://schemas.microsoft.com/office/drawing/2014/main" id="{0A713337-F753-D21D-857B-E40A72DE65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263" t="1" r="8617" b="-1"/>
            <a:stretch/>
          </p:blipFill>
          <p:spPr bwMode="auto">
            <a:xfrm>
              <a:off x="9474178" y="1962916"/>
              <a:ext cx="1900990" cy="107999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CA0D4418-83F1-8CFC-9987-E222352E27D8}"/>
                </a:ext>
              </a:extLst>
            </p:cNvPr>
            <p:cNvSpPr txBox="1"/>
            <p:nvPr/>
          </p:nvSpPr>
          <p:spPr>
            <a:xfrm>
              <a:off x="9474178" y="2548440"/>
              <a:ext cx="1900990" cy="369332"/>
            </a:xfrm>
            <a:prstGeom prst="rect">
              <a:avLst/>
            </a:prstGeom>
            <a:noFill/>
          </p:spPr>
          <p:txBody>
            <a:bodyPr wrap="square" rtlCol="0">
              <a:spAutoFit/>
            </a:bodyPr>
            <a:lstStyle/>
            <a:p>
              <a:pPr algn="ctr"/>
              <a:r>
                <a:rPr lang="es-CO" dirty="0">
                  <a:solidFill>
                    <a:schemeClr val="bg1"/>
                  </a:solidFill>
                  <a:latin typeface="Work Sans" pitchFamily="2" charset="0"/>
                </a:rPr>
                <a:t>Electricidad</a:t>
              </a:r>
            </a:p>
          </p:txBody>
        </p:sp>
      </p:grpSp>
      <p:sp>
        <p:nvSpPr>
          <p:cNvPr id="25" name="CuadroTexto 24">
            <a:extLst>
              <a:ext uri="{FF2B5EF4-FFF2-40B4-BE49-F238E27FC236}">
                <a16:creationId xmlns:a16="http://schemas.microsoft.com/office/drawing/2014/main" id="{842F58EC-E661-F5D6-6BBB-44167BDA0E7D}"/>
              </a:ext>
            </a:extLst>
          </p:cNvPr>
          <p:cNvSpPr txBox="1"/>
          <p:nvPr/>
        </p:nvSpPr>
        <p:spPr>
          <a:xfrm>
            <a:off x="1967708" y="5159868"/>
            <a:ext cx="8244268" cy="923330"/>
          </a:xfrm>
          <a:prstGeom prst="rect">
            <a:avLst/>
          </a:prstGeom>
          <a:noFill/>
        </p:spPr>
        <p:txBody>
          <a:bodyPr wrap="square" rtlCol="0">
            <a:spAutoFit/>
          </a:bodyPr>
          <a:lstStyle/>
          <a:p>
            <a:pPr marL="285750" indent="-285750" algn="just">
              <a:buFont typeface="Wingdings" panose="05000000000000000000" pitchFamily="2" charset="2"/>
              <a:buChar char="§"/>
            </a:pPr>
            <a:r>
              <a:rPr lang="es-CO" dirty="0">
                <a:latin typeface="Work Sans" pitchFamily="2" charset="0"/>
              </a:rPr>
              <a:t>Accesorios y herramientas del sector ferreléctrico con una buena relación calidad-precio.</a:t>
            </a:r>
          </a:p>
          <a:p>
            <a:pPr marL="285750" indent="-285750" algn="just">
              <a:buFont typeface="Wingdings" panose="05000000000000000000" pitchFamily="2" charset="2"/>
              <a:buChar char="§"/>
            </a:pPr>
            <a:r>
              <a:rPr lang="es-CO" dirty="0">
                <a:latin typeface="Work Sans" pitchFamily="2" charset="0"/>
              </a:rPr>
              <a:t>Asesoramiento técnico y personalizado a clientes.</a:t>
            </a:r>
          </a:p>
        </p:txBody>
      </p:sp>
      <p:pic>
        <p:nvPicPr>
          <p:cNvPr id="1026" name="Picture 2" descr="Servicios de Cerrajería - NION Gestión de Activos Inmobiliarios">
            <a:extLst>
              <a:ext uri="{FF2B5EF4-FFF2-40B4-BE49-F238E27FC236}">
                <a16:creationId xmlns:a16="http://schemas.microsoft.com/office/drawing/2014/main" id="{A12AE589-D973-0455-DAEF-C0166FEEEB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7250" y="3838609"/>
            <a:ext cx="1477500" cy="1080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493F40F-6BFB-5A1B-348B-430CA7965EB9}"/>
              </a:ext>
            </a:extLst>
          </p:cNvPr>
          <p:cNvSpPr txBox="1"/>
          <p:nvPr/>
        </p:nvSpPr>
        <p:spPr>
          <a:xfrm>
            <a:off x="5357250" y="4378609"/>
            <a:ext cx="1477500" cy="369332"/>
          </a:xfrm>
          <a:prstGeom prst="rect">
            <a:avLst/>
          </a:prstGeom>
          <a:noFill/>
        </p:spPr>
        <p:txBody>
          <a:bodyPr wrap="square" rtlCol="0">
            <a:spAutoFit/>
          </a:bodyPr>
          <a:lstStyle/>
          <a:p>
            <a:pPr algn="ctr"/>
            <a:r>
              <a:rPr lang="es-CO" dirty="0">
                <a:solidFill>
                  <a:schemeClr val="bg1">
                    <a:lumMod val="95000"/>
                  </a:schemeClr>
                </a:solidFill>
                <a:latin typeface="Work Sans" pitchFamily="2" charset="0"/>
              </a:rPr>
              <a:t>Cerrajería</a:t>
            </a:r>
          </a:p>
        </p:txBody>
      </p:sp>
      <p:grpSp>
        <p:nvGrpSpPr>
          <p:cNvPr id="16" name="Grupo 15">
            <a:extLst>
              <a:ext uri="{FF2B5EF4-FFF2-40B4-BE49-F238E27FC236}">
                <a16:creationId xmlns:a16="http://schemas.microsoft.com/office/drawing/2014/main" id="{53D64418-0DB3-4441-6164-47FCD4B923C8}"/>
              </a:ext>
            </a:extLst>
          </p:cNvPr>
          <p:cNvGrpSpPr/>
          <p:nvPr/>
        </p:nvGrpSpPr>
        <p:grpSpPr>
          <a:xfrm>
            <a:off x="9700940" y="6069978"/>
            <a:ext cx="2160773" cy="549896"/>
            <a:chOff x="8694348" y="500793"/>
            <a:chExt cx="2160773" cy="549896"/>
          </a:xfrm>
        </p:grpSpPr>
        <p:sp>
          <p:nvSpPr>
            <p:cNvPr id="7" name="CuadroTexto 6">
              <a:extLst>
                <a:ext uri="{FF2B5EF4-FFF2-40B4-BE49-F238E27FC236}">
                  <a16:creationId xmlns:a16="http://schemas.microsoft.com/office/drawing/2014/main" id="{0A5B9704-EDF2-360C-6D0A-010EBBDDB4F9}"/>
                </a:ext>
              </a:extLst>
            </p:cNvPr>
            <p:cNvSpPr txBox="1">
              <a:spLocks/>
            </p:cNvSpPr>
            <p:nvPr/>
          </p:nvSpPr>
          <p:spPr>
            <a:xfrm>
              <a:off x="8694348" y="500793"/>
              <a:ext cx="1080000" cy="547181"/>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10" name="CuadroTexto 9">
              <a:extLst>
                <a:ext uri="{FF2B5EF4-FFF2-40B4-BE49-F238E27FC236}">
                  <a16:creationId xmlns:a16="http://schemas.microsoft.com/office/drawing/2014/main" id="{88B32605-2535-70DF-C30A-F763D06AB3FC}"/>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pic>
        <p:nvPicPr>
          <p:cNvPr id="27" name="Imagen 3" descr="Imagen que contiene Diagrama&#10;&#10;Descripción generada automáticamente">
            <a:extLst>
              <a:ext uri="{FF2B5EF4-FFF2-40B4-BE49-F238E27FC236}">
                <a16:creationId xmlns:a16="http://schemas.microsoft.com/office/drawing/2014/main" id="{C30B5C9B-A9D0-6778-C73F-6B029C26FB39}"/>
              </a:ext>
            </a:extLst>
          </p:cNvPr>
          <p:cNvPicPr>
            <a:picLocks noChangeAspect="1"/>
          </p:cNvPicPr>
          <p:nvPr/>
        </p:nvPicPr>
        <p:blipFill rotWithShape="1">
          <a:blip r:embed="rId8"/>
          <a:srcRect l="651" t="11551" r="44951" b="43564"/>
          <a:stretch/>
        </p:blipFill>
        <p:spPr>
          <a:xfrm>
            <a:off x="11019914" y="6099527"/>
            <a:ext cx="618855" cy="513014"/>
          </a:xfrm>
          <a:prstGeom prst="rect">
            <a:avLst/>
          </a:prstGeom>
        </p:spPr>
      </p:pic>
      <p:pic>
        <p:nvPicPr>
          <p:cNvPr id="4" name="Imagen 3" descr="Interfaz de usuario gráfica, Texto, Aplicación&#10;&#10;Descripción generada automáticamente">
            <a:extLst>
              <a:ext uri="{FF2B5EF4-FFF2-40B4-BE49-F238E27FC236}">
                <a16:creationId xmlns:a16="http://schemas.microsoft.com/office/drawing/2014/main" id="{A0E6D43A-FFE7-1736-96B0-88062AB6F8C0}"/>
              </a:ext>
            </a:extLst>
          </p:cNvPr>
          <p:cNvPicPr>
            <a:picLocks noChangeAspect="1"/>
          </p:cNvPicPr>
          <p:nvPr/>
        </p:nvPicPr>
        <p:blipFill rotWithShape="1">
          <a:blip r:embed="rId9"/>
          <a:srcRect t="9590" r="50029" b="61111"/>
          <a:stretch/>
        </p:blipFill>
        <p:spPr>
          <a:xfrm>
            <a:off x="9953092" y="6069118"/>
            <a:ext cx="656055" cy="550834"/>
          </a:xfrm>
          <a:prstGeom prst="rect">
            <a:avLst/>
          </a:prstGeom>
        </p:spPr>
      </p:pic>
      <p:sp>
        <p:nvSpPr>
          <p:cNvPr id="9" name="CuadroTexto 8">
            <a:extLst>
              <a:ext uri="{FF2B5EF4-FFF2-40B4-BE49-F238E27FC236}">
                <a16:creationId xmlns:a16="http://schemas.microsoft.com/office/drawing/2014/main" id="{DED4273B-6453-DEC1-B568-D49EC7EC0F21}"/>
              </a:ext>
            </a:extLst>
          </p:cNvPr>
          <p:cNvSpPr txBox="1"/>
          <p:nvPr/>
        </p:nvSpPr>
        <p:spPr>
          <a:xfrm>
            <a:off x="1192020" y="3203855"/>
            <a:ext cx="1228767" cy="369332"/>
          </a:xfrm>
          <a:prstGeom prst="rect">
            <a:avLst/>
          </a:prstGeom>
          <a:noFill/>
        </p:spPr>
        <p:txBody>
          <a:bodyPr wrap="square" rtlCol="0">
            <a:spAutoFit/>
          </a:bodyPr>
          <a:lstStyle/>
          <a:p>
            <a:pPr algn="ctr"/>
            <a:r>
              <a:rPr lang="es-CO" dirty="0">
                <a:solidFill>
                  <a:schemeClr val="bg1"/>
                </a:solidFill>
                <a:latin typeface="Work Sans" pitchFamily="2" charset="0"/>
              </a:rPr>
              <a:t>Bricolaje</a:t>
            </a:r>
          </a:p>
        </p:txBody>
      </p:sp>
    </p:spTree>
    <p:extLst>
      <p:ext uri="{BB962C8B-B14F-4D97-AF65-F5344CB8AC3E}">
        <p14:creationId xmlns:p14="http://schemas.microsoft.com/office/powerpoint/2010/main" val="3346854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2067571"/>
            <a:ext cx="11447293" cy="3662541"/>
          </a:xfrm>
          <a:prstGeom prst="rect">
            <a:avLst/>
          </a:prstGeom>
          <a:noFill/>
        </p:spPr>
        <p:txBody>
          <a:bodyPr wrap="square" lIns="91440" tIns="45720" rIns="91440" bIns="45720" rtlCol="0" anchor="t">
            <a:spAutoFit/>
          </a:bodyPr>
          <a:lstStyle/>
          <a:p>
            <a:endParaRPr lang="es-MX" sz="1600" dirty="0">
              <a:latin typeface="Work Sans Light" pitchFamily="2" charset="77"/>
            </a:endParaRPr>
          </a:p>
          <a:p>
            <a:r>
              <a:rPr lang="es-MX" sz="2000" b="1" dirty="0">
                <a:latin typeface="Work Sans Light"/>
              </a:rPr>
              <a:t>Necesidades encontradas: </a:t>
            </a:r>
          </a:p>
          <a:p>
            <a:endParaRPr lang="es-MX" sz="2000" b="1" dirty="0">
              <a:latin typeface="Work Sans Light"/>
            </a:endParaRPr>
          </a:p>
          <a:p>
            <a:r>
              <a:rPr lang="es-MX" sz="2000" b="1" dirty="0">
                <a:latin typeface="Work Sans Light"/>
              </a:rPr>
              <a:t>Cotización de productos: Tener referencias de diferentes proveedores, actualizado con precios competitivos. </a:t>
            </a:r>
            <a:r>
              <a:rPr lang="es-MX" sz="2000" b="1" dirty="0">
                <a:latin typeface="Work Sans Light"/>
                <a:ea typeface="+mn-lt"/>
                <a:cs typeface="+mn-lt"/>
              </a:rPr>
              <a:t>(diagrama)</a:t>
            </a:r>
            <a:endParaRPr lang="es-MX" sz="2000" dirty="0">
              <a:latin typeface="Work Sans Light"/>
              <a:ea typeface="+mn-lt"/>
              <a:cs typeface="+mn-lt"/>
            </a:endParaRPr>
          </a:p>
          <a:p>
            <a:endParaRPr lang="es-MX" sz="2000" b="1" dirty="0">
              <a:latin typeface="Work Sans Light"/>
              <a:cs typeface="Calibri" panose="020F0502020204030204"/>
            </a:endParaRPr>
          </a:p>
          <a:p>
            <a:r>
              <a:rPr lang="es-MX" sz="2000" b="1" dirty="0">
                <a:latin typeface="Work Sans Light"/>
              </a:rPr>
              <a:t>Inventario: Cuáles Productos hacen falta para tener un inventario organizado, actualmente se realiza un conteo físico. (diagrama)</a:t>
            </a:r>
            <a:endParaRPr lang="es-MX" sz="2400" b="1">
              <a:latin typeface="Calibri" panose="020F0502020204030204"/>
              <a:ea typeface="Calibri"/>
              <a:cs typeface="Calibri" panose="020F0502020204030204"/>
            </a:endParaRPr>
          </a:p>
          <a:p>
            <a:endParaRPr lang="es-MX" sz="2000" b="1" dirty="0">
              <a:latin typeface="Work Sans Light"/>
            </a:endParaRPr>
          </a:p>
          <a:p>
            <a:r>
              <a:rPr lang="es-MX" sz="2000" b="1" dirty="0">
                <a:latin typeface="Work Sans Light"/>
              </a:rPr>
              <a:t>Venta: Tener conocimiento de los productos con más demanda y un conteo diario de unidades vendidas. (diagrama)</a:t>
            </a:r>
            <a:endParaRPr lang="es-MX" sz="1600" b="1" dirty="0">
              <a:latin typeface="Work Sans Light" pitchFamily="2" charset="77"/>
            </a:endParaRPr>
          </a:p>
          <a:p>
            <a:endParaRPr lang="es-MX" sz="1600" dirty="0">
              <a:latin typeface="Work Sans Light" pitchFamily="2" charset="77"/>
            </a:endParaRPr>
          </a:p>
        </p:txBody>
      </p:sp>
      <p:grpSp>
        <p:nvGrpSpPr>
          <p:cNvPr id="22" name="Grupo 21">
            <a:extLst>
              <a:ext uri="{FF2B5EF4-FFF2-40B4-BE49-F238E27FC236}">
                <a16:creationId xmlns:a16="http://schemas.microsoft.com/office/drawing/2014/main" id="{F1D69A9C-D765-BDBD-0415-D29A6745C451}"/>
              </a:ext>
            </a:extLst>
          </p:cNvPr>
          <p:cNvGrpSpPr/>
          <p:nvPr/>
        </p:nvGrpSpPr>
        <p:grpSpPr>
          <a:xfrm>
            <a:off x="9627544" y="6070467"/>
            <a:ext cx="2224273" cy="556253"/>
            <a:chOff x="8630848" y="501282"/>
            <a:chExt cx="2224273" cy="556253"/>
          </a:xfrm>
        </p:grpSpPr>
        <p:sp>
          <p:nvSpPr>
            <p:cNvPr id="20" name="CuadroTexto 19">
              <a:extLst>
                <a:ext uri="{FF2B5EF4-FFF2-40B4-BE49-F238E27FC236}">
                  <a16:creationId xmlns:a16="http://schemas.microsoft.com/office/drawing/2014/main" id="{8AE38333-5F3E-FEB4-556E-974AAF1E1860}"/>
                </a:ext>
              </a:extLst>
            </p:cNvPr>
            <p:cNvSpPr txBox="1">
              <a:spLocks/>
            </p:cNvSpPr>
            <p:nvPr/>
          </p:nvSpPr>
          <p:spPr>
            <a:xfrm>
              <a:off x="8630848" y="501282"/>
              <a:ext cx="1152571" cy="556253"/>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21" name="CuadroTexto 20">
              <a:extLst>
                <a:ext uri="{FF2B5EF4-FFF2-40B4-BE49-F238E27FC236}">
                  <a16:creationId xmlns:a16="http://schemas.microsoft.com/office/drawing/2014/main" id="{8011F331-9C62-3D12-AA99-D9D02744FB0C}"/>
                </a:ext>
              </a:extLst>
            </p:cNvPr>
            <p:cNvSpPr txBox="1">
              <a:spLocks/>
            </p:cNvSpPr>
            <p:nvPr/>
          </p:nvSpPr>
          <p:spPr>
            <a:xfrm>
              <a:off x="9775121" y="501282"/>
              <a:ext cx="1080000" cy="549407"/>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pic>
        <p:nvPicPr>
          <p:cNvPr id="26" name="Imagen 3" descr="Imagen que contiene Diagrama&#10;&#10;Descripción generada automáticamente">
            <a:extLst>
              <a:ext uri="{FF2B5EF4-FFF2-40B4-BE49-F238E27FC236}">
                <a16:creationId xmlns:a16="http://schemas.microsoft.com/office/drawing/2014/main" id="{839F425A-E3FC-BC72-8678-17CD1C425787}"/>
              </a:ext>
            </a:extLst>
          </p:cNvPr>
          <p:cNvPicPr>
            <a:picLocks noChangeAspect="1"/>
          </p:cNvPicPr>
          <p:nvPr/>
        </p:nvPicPr>
        <p:blipFill rotWithShape="1">
          <a:blip r:embed="rId2"/>
          <a:srcRect l="651" t="11551" r="44951" b="43564"/>
          <a:stretch/>
        </p:blipFill>
        <p:spPr>
          <a:xfrm>
            <a:off x="11019914" y="6099527"/>
            <a:ext cx="618855" cy="513014"/>
          </a:xfrm>
          <a:prstGeom prst="rect">
            <a:avLst/>
          </a:prstGeom>
        </p:spPr>
      </p:pic>
      <p:pic>
        <p:nvPicPr>
          <p:cNvPr id="4" name="Imagen 3" descr="Interfaz de usuario gráfica, Texto, Aplicación&#10;&#10;Descripción generada automáticamente">
            <a:extLst>
              <a:ext uri="{FF2B5EF4-FFF2-40B4-BE49-F238E27FC236}">
                <a16:creationId xmlns:a16="http://schemas.microsoft.com/office/drawing/2014/main" id="{4A540843-E5AF-1674-9C5C-57F768564505}"/>
              </a:ext>
            </a:extLst>
          </p:cNvPr>
          <p:cNvPicPr>
            <a:picLocks noChangeAspect="1"/>
          </p:cNvPicPr>
          <p:nvPr/>
        </p:nvPicPr>
        <p:blipFill rotWithShape="1">
          <a:blip r:embed="rId3"/>
          <a:srcRect t="9590" r="50029" b="61111"/>
          <a:stretch/>
        </p:blipFill>
        <p:spPr>
          <a:xfrm>
            <a:off x="9933301" y="6088911"/>
            <a:ext cx="665951" cy="531042"/>
          </a:xfrm>
          <a:prstGeom prst="rect">
            <a:avLst/>
          </a:prstGeom>
        </p:spPr>
      </p:pic>
    </p:spTree>
    <p:extLst>
      <p:ext uri="{BB962C8B-B14F-4D97-AF65-F5344CB8AC3E}">
        <p14:creationId xmlns:p14="http://schemas.microsoft.com/office/powerpoint/2010/main" val="1131647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513614" y="476012"/>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63653" y="3917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302218" y="1114469"/>
            <a:ext cx="5823058" cy="1077218"/>
          </a:xfrm>
          <a:prstGeom prst="rect">
            <a:avLst/>
          </a:prstGeom>
          <a:noFill/>
        </p:spPr>
        <p:txBody>
          <a:bodyPr wrap="square" lIns="91440" tIns="45720" rIns="91440" bIns="45720" rtlCol="0" anchor="t">
            <a:spAutoFit/>
          </a:bodyPr>
          <a:lstStyle/>
          <a:p>
            <a:pPr algn="just"/>
            <a:r>
              <a:rPr lang="es-MX" sz="1600" b="1" dirty="0">
                <a:latin typeface="Work Sans Light"/>
              </a:rPr>
              <a:t>Desarrollar el Sistema de Información Web VEICO TOOLS para el apoyo en los procesos de cotización de mercancía, inventario y venta de los productos para negocios del sector de ferreléctricos como Discovery Tools.</a:t>
            </a:r>
            <a:endParaRPr lang="es-CO" sz="1600" b="1" dirty="0">
              <a:latin typeface="Work Sans Light"/>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1097126" y="2627314"/>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1131806" y="2544759"/>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grpSp>
        <p:nvGrpSpPr>
          <p:cNvPr id="2" name="Grupo 1">
            <a:extLst>
              <a:ext uri="{FF2B5EF4-FFF2-40B4-BE49-F238E27FC236}">
                <a16:creationId xmlns:a16="http://schemas.microsoft.com/office/drawing/2014/main" id="{7DE939D9-8098-B336-177B-FCB1EFCE9EBD}"/>
              </a:ext>
            </a:extLst>
          </p:cNvPr>
          <p:cNvGrpSpPr/>
          <p:nvPr/>
        </p:nvGrpSpPr>
        <p:grpSpPr>
          <a:xfrm>
            <a:off x="6272463" y="1023001"/>
            <a:ext cx="5774628" cy="5412532"/>
            <a:chOff x="5767667" y="586626"/>
            <a:chExt cx="6113957" cy="5889362"/>
          </a:xfrm>
        </p:grpSpPr>
        <p:sp>
          <p:nvSpPr>
            <p:cNvPr id="10" name="Elipse 9" descr="Imagen que contiene tabla, naranja, computadora, escritorio&#10;&#10;Descripción generada automáticamente">
              <a:extLst>
                <a:ext uri="{FF2B5EF4-FFF2-40B4-BE49-F238E27FC236}">
                  <a16:creationId xmlns:a16="http://schemas.microsoft.com/office/drawing/2014/main" id="{89EA323F-8157-0CE5-E963-671C615B0CF1}"/>
                </a:ext>
              </a:extLst>
            </p:cNvPr>
            <p:cNvSpPr/>
            <p:nvPr/>
          </p:nvSpPr>
          <p:spPr>
            <a:xfrm>
              <a:off x="5919935" y="586626"/>
              <a:ext cx="5961689" cy="5879671"/>
            </a:xfrm>
            <a:prstGeom prst="ellipse">
              <a:avLst/>
            </a:prstGeom>
            <a:blipFill>
              <a:blip r:embed="rId3"/>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LID4096"/>
            </a:p>
          </p:txBody>
        </p:sp>
        <p:sp>
          <p:nvSpPr>
            <p:cNvPr id="11" name="Forma libre: forma 10">
              <a:extLst>
                <a:ext uri="{FF2B5EF4-FFF2-40B4-BE49-F238E27FC236}">
                  <a16:creationId xmlns:a16="http://schemas.microsoft.com/office/drawing/2014/main" id="{F4790CC4-57C1-E19E-56E2-3F7ABCE9B45D}"/>
                </a:ext>
              </a:extLst>
            </p:cNvPr>
            <p:cNvSpPr/>
            <p:nvPr/>
          </p:nvSpPr>
          <p:spPr>
            <a:xfrm>
              <a:off x="5767667" y="5467185"/>
              <a:ext cx="1956466" cy="1008803"/>
            </a:xfrm>
            <a:custGeom>
              <a:avLst/>
              <a:gdLst>
                <a:gd name="connsiteX0" fmla="*/ 0 w 1956466"/>
                <a:gd name="connsiteY0" fmla="*/ 0 h 1008803"/>
                <a:gd name="connsiteX1" fmla="*/ 1956466 w 1956466"/>
                <a:gd name="connsiteY1" fmla="*/ 0 h 1008803"/>
                <a:gd name="connsiteX2" fmla="*/ 1956466 w 1956466"/>
                <a:gd name="connsiteY2" fmla="*/ 1008803 h 1008803"/>
                <a:gd name="connsiteX3" fmla="*/ 0 w 1956466"/>
                <a:gd name="connsiteY3" fmla="*/ 1008803 h 1008803"/>
                <a:gd name="connsiteX4" fmla="*/ 0 w 1956466"/>
                <a:gd name="connsiteY4" fmla="*/ 0 h 100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466" h="1008803">
                  <a:moveTo>
                    <a:pt x="0" y="0"/>
                  </a:moveTo>
                  <a:lnTo>
                    <a:pt x="1956466" y="0"/>
                  </a:lnTo>
                  <a:lnTo>
                    <a:pt x="1956466" y="1008803"/>
                  </a:lnTo>
                  <a:lnTo>
                    <a:pt x="0" y="1008803"/>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2444750">
                <a:lnSpc>
                  <a:spcPct val="90000"/>
                </a:lnSpc>
                <a:spcBef>
                  <a:spcPct val="0"/>
                </a:spcBef>
                <a:spcAft>
                  <a:spcPct val="35000"/>
                </a:spcAft>
                <a:buNone/>
              </a:pPr>
              <a:endParaRPr lang="es-CO" sz="5500" kern="1200" dirty="0"/>
            </a:p>
          </p:txBody>
        </p:sp>
      </p:grpSp>
      <p:sp>
        <p:nvSpPr>
          <p:cNvPr id="9" name="CuadroTexto 8">
            <a:extLst>
              <a:ext uri="{FF2B5EF4-FFF2-40B4-BE49-F238E27FC236}">
                <a16:creationId xmlns:a16="http://schemas.microsoft.com/office/drawing/2014/main" id="{FC78F7BD-2A34-855F-15C3-306C2603A128}"/>
              </a:ext>
            </a:extLst>
          </p:cNvPr>
          <p:cNvSpPr txBox="1"/>
          <p:nvPr/>
        </p:nvSpPr>
        <p:spPr>
          <a:xfrm>
            <a:off x="67948" y="3150127"/>
            <a:ext cx="6400270" cy="3539430"/>
          </a:xfrm>
          <a:prstGeom prst="rect">
            <a:avLst/>
          </a:prstGeom>
          <a:noFill/>
        </p:spPr>
        <p:txBody>
          <a:bodyPr wrap="square" lIns="91440" tIns="45720" rIns="91440" bIns="45720" rtlCol="0" anchor="t">
            <a:spAutoFit/>
          </a:bodyPr>
          <a:lstStyle/>
          <a:p>
            <a:endParaRPr lang="es-MX" sz="1600" b="1" dirty="0">
              <a:latin typeface="Work Sans Light"/>
              <a:cs typeface="Calibri" panose="020F0502020204030204"/>
            </a:endParaRPr>
          </a:p>
          <a:p>
            <a:pPr marL="285750" indent="-285750">
              <a:buFont typeface="Arial" panose="020B0604020202020204" pitchFamily="34" charset="0"/>
              <a:buChar char="•"/>
            </a:pPr>
            <a:r>
              <a:rPr lang="es-MX" sz="1600" b="1" dirty="0">
                <a:latin typeface="Work Sans Light"/>
                <a:cs typeface="Calibri" panose="020F0502020204030204"/>
              </a:rPr>
              <a:t>Gestionar los reportes gráficos e impresos de las ventas de la Empresa.</a:t>
            </a:r>
            <a:endParaRPr lang="es-MX">
              <a:ea typeface="Calibri" panose="020F0502020204030204"/>
              <a:cs typeface="Calibri" panose="020F0502020204030204"/>
            </a:endParaRPr>
          </a:p>
          <a:p>
            <a:pPr marL="285750" indent="-285750">
              <a:buFont typeface="Arial" panose="020B0604020202020204" pitchFamily="34" charset="0"/>
              <a:buChar char="•"/>
            </a:pPr>
            <a:r>
              <a:rPr lang="es-MX" sz="1600" b="1" dirty="0">
                <a:latin typeface="Work Sans Light"/>
                <a:cs typeface="Calibri" panose="020F0502020204030204"/>
              </a:rPr>
              <a:t>Gestionar los usuarios: Administrador y vendedor</a:t>
            </a:r>
            <a:endParaRPr lang="es-MX" dirty="0"/>
          </a:p>
          <a:p>
            <a:pPr marL="285750" indent="-285750">
              <a:buFont typeface="Arial" panose="020B0604020202020204" pitchFamily="34" charset="0"/>
              <a:buChar char="•"/>
            </a:pPr>
            <a:r>
              <a:rPr lang="es-MX" sz="1600" b="1" dirty="0">
                <a:latin typeface="Work Sans Light"/>
                <a:cs typeface="Calibri" panose="020F0502020204030204"/>
              </a:rPr>
              <a:t>Diseñar una interfaz de usuario intuitiva y fácil de usar para la cotización de mercancía, gestión del inventario y ventas de manera más efectiva.</a:t>
            </a:r>
            <a:endParaRPr lang="es-MX"/>
          </a:p>
          <a:p>
            <a:pPr marL="285750" indent="-285750">
              <a:buFont typeface="Arial" panose="020B0604020202020204" pitchFamily="34" charset="0"/>
              <a:buChar char="•"/>
            </a:pPr>
            <a:r>
              <a:rPr lang="es-MX" sz="1600" b="1" dirty="0">
                <a:latin typeface="Work Sans Light"/>
                <a:cs typeface="Calibri" panose="020F0502020204030204"/>
              </a:rPr>
              <a:t>Desarrollar una base de datos para almacenar información detallada sobre el inventario de productos incluyendo la cantidad, los precios de venta y la información del proveedor.</a:t>
            </a:r>
            <a:endParaRPr lang="es-MX"/>
          </a:p>
          <a:p>
            <a:pPr marL="285750" indent="-285750">
              <a:buFont typeface="Arial" panose="020B0604020202020204" pitchFamily="34" charset="0"/>
              <a:buChar char="•"/>
            </a:pPr>
            <a:r>
              <a:rPr lang="es-MX" sz="1600" b="1" dirty="0">
                <a:latin typeface="Work Sans Light"/>
                <a:cs typeface="Calibri" panose="020F0502020204030204"/>
              </a:rPr>
              <a:t>Integrar herramientas de análisis de datos para proporcionar a los usuarios información útil sobre la tendencia de ventas, la demanda de productos y niveles de inventario para tomar decisiones beneficiosas para el negocio.</a:t>
            </a:r>
            <a:endParaRPr lang="es-MX"/>
          </a:p>
        </p:txBody>
      </p:sp>
    </p:spTree>
    <p:extLst>
      <p:ext uri="{BB962C8B-B14F-4D97-AF65-F5344CB8AC3E}">
        <p14:creationId xmlns:p14="http://schemas.microsoft.com/office/powerpoint/2010/main" val="59120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756835"/>
            <a:ext cx="11447293" cy="4524315"/>
          </a:xfrm>
          <a:prstGeom prst="rect">
            <a:avLst/>
          </a:prstGeom>
          <a:noFill/>
        </p:spPr>
        <p:txBody>
          <a:bodyPr wrap="square" lIns="91440" tIns="45720" rIns="91440" bIns="45720" rtlCol="0" anchor="t">
            <a:spAutoFit/>
          </a:bodyPr>
          <a:lstStyle/>
          <a:p>
            <a:r>
              <a:rPr lang="es-MX" b="1">
                <a:latin typeface="Work Sans Light"/>
              </a:rPr>
              <a:t>Un sistema de información eficiente y de fácil uso promoviendo que en </a:t>
            </a:r>
            <a:r>
              <a:rPr lang="es-MX" b="1" err="1">
                <a:latin typeface="Work Sans Light"/>
              </a:rPr>
              <a:t>Ferreléctricos</a:t>
            </a:r>
            <a:r>
              <a:rPr lang="es-MX" b="1" dirty="0">
                <a:latin typeface="Work Sans Light"/>
              </a:rPr>
              <a:t> Discovery Tools y  negocios del mismo sector comercial puedan recopilar, procesar, almacenar y presentar datos de:</a:t>
            </a:r>
          </a:p>
          <a:p>
            <a:endParaRPr lang="es-MX" b="1" dirty="0">
              <a:latin typeface="Work Sans Light" pitchFamily="2" charset="77"/>
            </a:endParaRPr>
          </a:p>
          <a:p>
            <a:pPr marL="342900" indent="-342900">
              <a:buAutoNum type="arabicPeriod"/>
            </a:pPr>
            <a:r>
              <a:rPr lang="es-MX" b="1" dirty="0">
                <a:latin typeface="Work Sans Light"/>
              </a:rPr>
              <a:t>Administración de proveedores con información ordenada e actualizada que facilite la comunicación entre Administrador y Proveedor, logrando así ampliar opciones de compra de inventario con sus respectivas referencias de compra. Además, conocer con anticipación la falta de existencia en la mercancía para evitar la falta de oferta en estas. (diagrama de casos de uso).</a:t>
            </a:r>
            <a:endParaRPr lang="es-MX"/>
          </a:p>
          <a:p>
            <a:pPr marL="342900" indent="-342900">
              <a:buAutoNum type="arabicPeriod"/>
            </a:pPr>
            <a:endParaRPr lang="es-MX" b="1" dirty="0">
              <a:latin typeface="Work Sans Light" pitchFamily="2" charset="77"/>
            </a:endParaRPr>
          </a:p>
          <a:p>
            <a:pPr marL="342900" indent="-342900">
              <a:buAutoNum type="arabicPeriod"/>
            </a:pPr>
            <a:r>
              <a:rPr lang="es-MX" b="1" dirty="0">
                <a:latin typeface="Work Sans Light"/>
              </a:rPr>
              <a:t>Inventarios con registros clasificados por categorías que permita la localización de los productos de manera optimizada para el proceso de venta efectiva y responder a las demandas al igual que producto acorde a las tendencias actuales del mercado.</a:t>
            </a:r>
          </a:p>
          <a:p>
            <a:pPr marL="342900" indent="-342900">
              <a:buAutoNum type="arabicPeriod"/>
            </a:pPr>
            <a:endParaRPr lang="es-MX" b="1" dirty="0">
              <a:latin typeface="Work Sans Light" pitchFamily="2" charset="77"/>
            </a:endParaRPr>
          </a:p>
          <a:p>
            <a:pPr marL="342900" indent="-342900">
              <a:buAutoNum type="arabicPeriod"/>
            </a:pPr>
            <a:r>
              <a:rPr lang="es-MX" b="1" dirty="0">
                <a:latin typeface="Work Sans Light"/>
              </a:rPr>
              <a:t>Ventas, al administrar información de las ventas enunciadas diarias, semanales y mensuales que faciliten la identificación de los patrones de compra y preferencias de los clientes.</a:t>
            </a:r>
          </a:p>
          <a:p>
            <a:endParaRPr lang="es-MX" b="1" dirty="0">
              <a:latin typeface="Work Sans Light" pitchFamily="2" charset="77"/>
            </a:endParaRPr>
          </a:p>
          <a:p>
            <a:r>
              <a:rPr lang="es-MX" b="1" dirty="0">
                <a:latin typeface="Work Sans Light"/>
              </a:rPr>
              <a:t>(Diagrama de clases)</a:t>
            </a:r>
          </a:p>
        </p:txBody>
      </p:sp>
      <p:grpSp>
        <p:nvGrpSpPr>
          <p:cNvPr id="7" name="Grupo 6">
            <a:extLst>
              <a:ext uri="{FF2B5EF4-FFF2-40B4-BE49-F238E27FC236}">
                <a16:creationId xmlns:a16="http://schemas.microsoft.com/office/drawing/2014/main" id="{F184D615-F5D5-E976-2192-104A99660253}"/>
              </a:ext>
            </a:extLst>
          </p:cNvPr>
          <p:cNvGrpSpPr/>
          <p:nvPr/>
        </p:nvGrpSpPr>
        <p:grpSpPr>
          <a:xfrm>
            <a:off x="9682798" y="6086960"/>
            <a:ext cx="2233343" cy="574394"/>
            <a:chOff x="8630849" y="510353"/>
            <a:chExt cx="2233343" cy="574394"/>
          </a:xfrm>
        </p:grpSpPr>
        <p:sp>
          <p:nvSpPr>
            <p:cNvPr id="4" name="CuadroTexto 3">
              <a:extLst>
                <a:ext uri="{FF2B5EF4-FFF2-40B4-BE49-F238E27FC236}">
                  <a16:creationId xmlns:a16="http://schemas.microsoft.com/office/drawing/2014/main" id="{A274C963-FACD-527A-34F5-80E8F6AB08D2}"/>
                </a:ext>
              </a:extLst>
            </p:cNvPr>
            <p:cNvSpPr txBox="1">
              <a:spLocks/>
            </p:cNvSpPr>
            <p:nvPr/>
          </p:nvSpPr>
          <p:spPr>
            <a:xfrm>
              <a:off x="8630849" y="510353"/>
              <a:ext cx="1134428" cy="574394"/>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a:endParaRPr>
            </a:p>
            <a:p>
              <a:pPr algn="ctr"/>
              <a:endParaRPr lang="es-ES"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3CFF1867-3004-1A0A-FAD1-798C28661423}"/>
                </a:ext>
              </a:extLst>
            </p:cNvPr>
            <p:cNvSpPr txBox="1">
              <a:spLocks/>
            </p:cNvSpPr>
            <p:nvPr/>
          </p:nvSpPr>
          <p:spPr>
            <a:xfrm>
              <a:off x="9738836" y="510353"/>
              <a:ext cx="1125356" cy="567550"/>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chorCtr="0">
              <a:noAutofit/>
            </a:bodyPr>
            <a:lstStyle/>
            <a:p>
              <a:pPr algn="ctr"/>
              <a:endParaRPr lang="es-ES" sz="1600" b="1" dirty="0">
                <a:solidFill>
                  <a:schemeClr val="bg1"/>
                </a:solidFill>
                <a:latin typeface="Work Sans Light" pitchFamily="2" charset="77"/>
              </a:endParaRPr>
            </a:p>
          </p:txBody>
        </p:sp>
      </p:grpSp>
      <p:pic>
        <p:nvPicPr>
          <p:cNvPr id="16" name="Imagen 3" descr="Imagen que contiene Diagrama&#10;&#10;Descripción generada automáticamente">
            <a:extLst>
              <a:ext uri="{FF2B5EF4-FFF2-40B4-BE49-F238E27FC236}">
                <a16:creationId xmlns:a16="http://schemas.microsoft.com/office/drawing/2014/main" id="{491798DB-5D53-6EDA-1670-175066A22134}"/>
              </a:ext>
            </a:extLst>
          </p:cNvPr>
          <p:cNvPicPr>
            <a:picLocks noChangeAspect="1"/>
          </p:cNvPicPr>
          <p:nvPr/>
        </p:nvPicPr>
        <p:blipFill rotWithShape="1">
          <a:blip r:embed="rId2"/>
          <a:srcRect l="651" t="11551" r="44951" b="43564"/>
          <a:stretch/>
        </p:blipFill>
        <p:spPr>
          <a:xfrm>
            <a:off x="11007544" y="6098702"/>
            <a:ext cx="673283" cy="558371"/>
          </a:xfrm>
          <a:prstGeom prst="rect">
            <a:avLst/>
          </a:prstGeom>
        </p:spPr>
      </p:pic>
      <p:pic>
        <p:nvPicPr>
          <p:cNvPr id="8" name="Imagen 7" descr="Interfaz de usuario gráfica, Texto, Aplicación&#10;&#10;Descripción generada automáticamente">
            <a:extLst>
              <a:ext uri="{FF2B5EF4-FFF2-40B4-BE49-F238E27FC236}">
                <a16:creationId xmlns:a16="http://schemas.microsoft.com/office/drawing/2014/main" id="{0F762AFD-BE7B-6DFC-98ED-2728C1DF4B1A}"/>
              </a:ext>
            </a:extLst>
          </p:cNvPr>
          <p:cNvPicPr>
            <a:picLocks noChangeAspect="1"/>
          </p:cNvPicPr>
          <p:nvPr/>
        </p:nvPicPr>
        <p:blipFill rotWithShape="1">
          <a:blip r:embed="rId3"/>
          <a:srcRect t="9590" r="50029" b="61111"/>
          <a:stretch/>
        </p:blipFill>
        <p:spPr>
          <a:xfrm>
            <a:off x="9889592" y="6096332"/>
            <a:ext cx="683269" cy="568977"/>
          </a:xfrm>
          <a:prstGeom prst="rect">
            <a:avLst/>
          </a:prstGeom>
        </p:spPr>
      </p:pic>
    </p:spTree>
    <p:extLst>
      <p:ext uri="{BB962C8B-B14F-4D97-AF65-F5344CB8AC3E}">
        <p14:creationId xmlns:p14="http://schemas.microsoft.com/office/powerpoint/2010/main" val="14012548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6259</TotalTime>
  <Words>826</Words>
  <Application>Microsoft Office PowerPoint</Application>
  <PresentationFormat>Panorámica</PresentationFormat>
  <Paragraphs>121</Paragraphs>
  <Slides>14</Slides>
  <Notes>6</Notes>
  <HiddenSlides>0</HiddenSlides>
  <MMClips>0</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Tema de Office</vt:lpstr>
      <vt:lpstr>Presentación de PowerPoint</vt:lpstr>
      <vt:lpstr>Presentación de PowerPoint</vt:lpstr>
      <vt:lpstr>Presentación de PowerPoint</vt:lpstr>
      <vt:lpstr>Presentación de PowerPoint</vt:lpstr>
      <vt:lpstr>Ubicación</vt:lpstr>
      <vt:lpstr>Público objetivo y oferta</vt:lpstr>
      <vt:lpstr>Problema</vt:lpstr>
      <vt:lpstr>Presentación de PowerPoint</vt:lpstr>
      <vt:lpstr>Justificación</vt:lpstr>
      <vt:lpstr>Alcance</vt:lpstr>
      <vt:lpstr>Tecnologías y componentes utilizados</vt:lpstr>
      <vt:lpstr>Cronograma</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Maria Camila Barragan Pantoja</cp:lastModifiedBy>
  <cp:revision>969</cp:revision>
  <dcterms:created xsi:type="dcterms:W3CDTF">2020-10-01T23:51:28Z</dcterms:created>
  <dcterms:modified xsi:type="dcterms:W3CDTF">2024-03-05T19:15:01Z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